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Lst>
  <p:notesMasterIdLst>
    <p:notesMasterId r:id="rId32"/>
  </p:notesMasterIdLst>
  <p:handoutMasterIdLst>
    <p:handoutMasterId r:id="rId33"/>
  </p:handoutMasterIdLst>
  <p:sldIdLst>
    <p:sldId id="256" r:id="rId2"/>
    <p:sldId id="302" r:id="rId3"/>
    <p:sldId id="303" r:id="rId4"/>
    <p:sldId id="259" r:id="rId5"/>
    <p:sldId id="390" r:id="rId6"/>
    <p:sldId id="391" r:id="rId7"/>
    <p:sldId id="392" r:id="rId8"/>
    <p:sldId id="261" r:id="rId9"/>
    <p:sldId id="399" r:id="rId10"/>
    <p:sldId id="263" r:id="rId11"/>
    <p:sldId id="393" r:id="rId12"/>
    <p:sldId id="265" r:id="rId13"/>
    <p:sldId id="266" r:id="rId14"/>
    <p:sldId id="267" r:id="rId15"/>
    <p:sldId id="270" r:id="rId16"/>
    <p:sldId id="272" r:id="rId17"/>
    <p:sldId id="273" r:id="rId18"/>
    <p:sldId id="292" r:id="rId19"/>
    <p:sldId id="398" r:id="rId20"/>
    <p:sldId id="279" r:id="rId21"/>
    <p:sldId id="376" r:id="rId22"/>
    <p:sldId id="305" r:id="rId23"/>
    <p:sldId id="308" r:id="rId24"/>
    <p:sldId id="395" r:id="rId25"/>
    <p:sldId id="396" r:id="rId26"/>
    <p:sldId id="401" r:id="rId27"/>
    <p:sldId id="375" r:id="rId28"/>
    <p:sldId id="348" r:id="rId29"/>
    <p:sldId id="397" r:id="rId30"/>
    <p:sldId id="400" r:id="rId3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55" roundtripDataSignature="AMtx7mi2KXmTG5lp6MWh3+asXAcjqCcTjQ=="/>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323"/>
    <p:restoredTop sz="95018" autoAdjust="0"/>
  </p:normalViewPr>
  <p:slideViewPr>
    <p:cSldViewPr snapToGrid="0" snapToObjects="1">
      <p:cViewPr varScale="1">
        <p:scale>
          <a:sx n="117" d="100"/>
          <a:sy n="117" d="100"/>
        </p:scale>
        <p:origin x="336" y="168"/>
      </p:cViewPr>
      <p:guideLst/>
    </p:cSldViewPr>
  </p:slideViewPr>
  <p:notesTextViewPr>
    <p:cViewPr>
      <p:scale>
        <a:sx n="1" d="1"/>
        <a:sy n="1" d="1"/>
      </p:scale>
      <p:origin x="0" y="0"/>
    </p:cViewPr>
  </p:notesTextViewPr>
  <p:notesViewPr>
    <p:cSldViewPr snapToGrid="0" snapToObjects="1">
      <p:cViewPr varScale="1">
        <p:scale>
          <a:sx n="84" d="100"/>
          <a:sy n="84" d="100"/>
        </p:scale>
        <p:origin x="2976" y="10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55" Type="http://customschemas.google.com/relationships/presentationmetadata" Target="meta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56"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BDF29C4-AA39-4C79-ACFC-F77BEBFFB8A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185E15E-6F37-43E1-8ED4-BC172EEACF2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E3187ED-5F64-47E4-A4D8-A825DF5082E9}" type="datetimeFigureOut">
              <a:rPr lang="en-US" smtClean="0"/>
              <a:t>6/9/20</a:t>
            </a:fld>
            <a:endParaRPr lang="en-US"/>
          </a:p>
        </p:txBody>
      </p:sp>
      <p:sp>
        <p:nvSpPr>
          <p:cNvPr id="4" name="Footer Placeholder 3">
            <a:extLst>
              <a:ext uri="{FF2B5EF4-FFF2-40B4-BE49-F238E27FC236}">
                <a16:creationId xmlns:a16="http://schemas.microsoft.com/office/drawing/2014/main" id="{EBFD87B9-A6FF-42DE-9D42-4C4FE6BCCF2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64FBAFF-33A3-424A-AF04-889A2D9FCFD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0E4D80-1658-4FBE-B506-28617867DCB4}" type="slidenum">
              <a:rPr lang="en-US" smtClean="0"/>
              <a:t>‹#›</a:t>
            </a:fld>
            <a:endParaRPr lang="en-US"/>
          </a:p>
        </p:txBody>
      </p:sp>
    </p:spTree>
    <p:extLst>
      <p:ext uri="{BB962C8B-B14F-4D97-AF65-F5344CB8AC3E}">
        <p14:creationId xmlns:p14="http://schemas.microsoft.com/office/powerpoint/2010/main" val="1109950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2" name="Google Shape;20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6" name="Google Shape;326;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solidFill>
                  <a:schemeClr val="dk1"/>
                </a:solidFill>
              </a:rPr>
              <a:t>• Last time we talked about the kind of information that we would need if we were trying to find someone.</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Hold up the 2 photos of children at the end of the lesson (Who Is This?).</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Ask: Raise your hand if you remember and can tell me what kind of information we would need</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in order to find these children?</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(Name, birthdate, where the person was born, sex and parents’ names.)</a:t>
            </a:r>
            <a:endParaRPr>
              <a:solidFill>
                <a:schemeClr val="dk1"/>
              </a:solidFill>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3" name="Google Shape;363;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t>1. Each person has a right to have his or her birth legally registered.</a:t>
            </a:r>
          </a:p>
          <a:p>
            <a:pPr marL="0" lvl="0" indent="0" algn="l" rtl="0">
              <a:lnSpc>
                <a:spcPct val="100000"/>
              </a:lnSpc>
              <a:spcBef>
                <a:spcPts val="0"/>
              </a:spcBef>
              <a:spcAft>
                <a:spcPts val="0"/>
              </a:spcAft>
              <a:buClr>
                <a:schemeClr val="dk1"/>
              </a:buClr>
              <a:buSzPts val="1100"/>
              <a:buFont typeface="Arial"/>
              <a:buNone/>
            </a:pPr>
            <a:r>
              <a:rPr lang="en-US" dirty="0"/>
              <a:t>2. Everyone has a right to be recognized as a person before the law.</a:t>
            </a:r>
          </a:p>
          <a:p>
            <a:pPr marL="0" lvl="0" indent="0" algn="l" rtl="0">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2" name="Google Shape;342;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a:t>Ask: If someone were trying to find YOU, would they need the same kind of information? (Yes.)</a:t>
            </a:r>
            <a:endParaRPr/>
          </a:p>
          <a:p>
            <a:pPr marL="0" lvl="0" indent="0" algn="l" rtl="0">
              <a:lnSpc>
                <a:spcPct val="100000"/>
              </a:lnSpc>
              <a:spcBef>
                <a:spcPts val="0"/>
              </a:spcBef>
              <a:spcAft>
                <a:spcPts val="0"/>
              </a:spcAft>
              <a:buClr>
                <a:schemeClr val="dk1"/>
              </a:buClr>
              <a:buSzPts val="1100"/>
              <a:buFont typeface="Arial"/>
              <a:buNone/>
            </a:pPr>
            <a:r>
              <a:rPr lang="en-US"/>
              <a:t>• What distinguishes you as a person different from all other people in the world?</a:t>
            </a:r>
            <a:endParaRPr/>
          </a:p>
          <a:p>
            <a:pPr marL="0" lvl="0" indent="0" algn="l" rtl="0">
              <a:lnSpc>
                <a:spcPct val="100000"/>
              </a:lnSpc>
              <a:spcBef>
                <a:spcPts val="0"/>
              </a:spcBef>
              <a:spcAft>
                <a:spcPts val="0"/>
              </a:spcAft>
              <a:buClr>
                <a:schemeClr val="dk1"/>
              </a:buClr>
              <a:buSzPts val="1100"/>
              <a:buFont typeface="Arial"/>
              <a:buNone/>
            </a:pPr>
            <a:r>
              <a:rPr lang="en-US"/>
              <a:t>(Your name, your birthdate, the place where you were born, your gender and the names of</a:t>
            </a:r>
            <a:endParaRPr/>
          </a:p>
          <a:p>
            <a:pPr marL="0" lvl="0" indent="0" algn="l" rtl="0">
              <a:lnSpc>
                <a:spcPct val="100000"/>
              </a:lnSpc>
              <a:spcBef>
                <a:spcPts val="0"/>
              </a:spcBef>
              <a:spcAft>
                <a:spcPts val="0"/>
              </a:spcAft>
              <a:buSzPts val="1100"/>
              <a:buNone/>
            </a:pPr>
            <a:r>
              <a:rPr lang="en-US"/>
              <a:t>your father or mother.)</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0" name="Google Shape;350;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solidFill>
                  <a:schemeClr val="dk1"/>
                </a:solidFill>
              </a:rPr>
              <a:t>Say: No one else in the world can give all this information in the same way that you can. You</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are quite unique, one of a kind!</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Ask: Where could someone find this information about you? (Take all answers.)</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7" name="Google Shape;357;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dirty="0">
                <a:solidFill>
                  <a:schemeClr val="dk1"/>
                </a:solidFill>
              </a:rPr>
              <a:t>Explain: Let me tell you what happens. </a:t>
            </a:r>
          </a:p>
          <a:p>
            <a:pPr marL="0" lvl="0" indent="0" algn="l" rtl="0">
              <a:lnSpc>
                <a:spcPct val="100000"/>
              </a:lnSpc>
              <a:spcBef>
                <a:spcPts val="0"/>
              </a:spcBef>
              <a:spcAft>
                <a:spcPts val="0"/>
              </a:spcAft>
              <a:buSzPts val="1100"/>
              <a:buNone/>
            </a:pPr>
            <a:endParaRPr lang="en-US" dirty="0">
              <a:solidFill>
                <a:schemeClr val="dk1"/>
              </a:solidFill>
            </a:endParaRPr>
          </a:p>
          <a:p>
            <a:pPr marL="0" lvl="0" indent="0" algn="l" rtl="0">
              <a:lnSpc>
                <a:spcPct val="100000"/>
              </a:lnSpc>
              <a:spcBef>
                <a:spcPts val="0"/>
              </a:spcBef>
              <a:spcAft>
                <a:spcPts val="0"/>
              </a:spcAft>
              <a:buSzPts val="1100"/>
              <a:buNone/>
            </a:pPr>
            <a:r>
              <a:rPr lang="en-US" dirty="0">
                <a:solidFill>
                  <a:schemeClr val="dk1"/>
                </a:solidFill>
              </a:rPr>
              <a:t>In most countries, when a baby is born, this information is written down and kept in a government office – the baby’s name and parents and all the things we’ve just talked about.</a:t>
            </a:r>
            <a:endParaRPr dirty="0">
              <a:solidFill>
                <a:schemeClr val="dk1"/>
              </a:solidFill>
            </a:endParaRPr>
          </a:p>
          <a:p>
            <a:pPr marL="0" lvl="0" indent="0" algn="l" rtl="0">
              <a:lnSpc>
                <a:spcPct val="100000"/>
              </a:lnSpc>
              <a:spcBef>
                <a:spcPts val="0"/>
              </a:spcBef>
              <a:spcAft>
                <a:spcPts val="0"/>
              </a:spcAft>
              <a:buSzPts val="1100"/>
              <a:buNone/>
            </a:pPr>
            <a:endParaRPr lang="en-US" dirty="0">
              <a:solidFill>
                <a:schemeClr val="dk1"/>
              </a:solidFill>
            </a:endParaRPr>
          </a:p>
          <a:p>
            <a:pPr marL="0" lvl="0" indent="0" algn="l" rtl="0">
              <a:lnSpc>
                <a:spcPct val="100000"/>
              </a:lnSpc>
              <a:spcBef>
                <a:spcPts val="0"/>
              </a:spcBef>
              <a:spcAft>
                <a:spcPts val="0"/>
              </a:spcAft>
              <a:buSzPts val="1100"/>
              <a:buNone/>
            </a:pPr>
            <a:r>
              <a:rPr lang="en-US" dirty="0">
                <a:solidFill>
                  <a:schemeClr val="dk1"/>
                </a:solidFill>
              </a:rPr>
              <a:t>When you were born, your parents or the doctor or the nurse probably filled out two documents. </a:t>
            </a:r>
          </a:p>
          <a:p>
            <a:pPr marL="0" lvl="0" indent="0" algn="l" rtl="0">
              <a:lnSpc>
                <a:spcPct val="100000"/>
              </a:lnSpc>
              <a:spcBef>
                <a:spcPts val="0"/>
              </a:spcBef>
              <a:spcAft>
                <a:spcPts val="0"/>
              </a:spcAft>
              <a:buSzPts val="1100"/>
              <a:buNone/>
            </a:pPr>
            <a:endParaRPr dirty="0">
              <a:solidFill>
                <a:schemeClr val="dk1"/>
              </a:solidFill>
            </a:endParaRPr>
          </a:p>
          <a:p>
            <a:pPr marL="0" lvl="0" indent="0" algn="l" rtl="0">
              <a:lnSpc>
                <a:spcPct val="100000"/>
              </a:lnSpc>
              <a:spcBef>
                <a:spcPts val="0"/>
              </a:spcBef>
              <a:spcAft>
                <a:spcPts val="0"/>
              </a:spcAft>
              <a:buSzPts val="1100"/>
              <a:buNone/>
            </a:pPr>
            <a:r>
              <a:rPr lang="en-US" dirty="0">
                <a:solidFill>
                  <a:schemeClr val="dk1"/>
                </a:solidFill>
              </a:rPr>
              <a:t>One was a REGISTRATION FORM for the government, and the other was a BIRTH CERTIFICATE for your parents. </a:t>
            </a:r>
          </a:p>
          <a:p>
            <a:pPr marL="0" lvl="0" indent="0" algn="l" rtl="0">
              <a:lnSpc>
                <a:spcPct val="100000"/>
              </a:lnSpc>
              <a:spcBef>
                <a:spcPts val="0"/>
              </a:spcBef>
              <a:spcAft>
                <a:spcPts val="0"/>
              </a:spcAft>
              <a:buSzPts val="1100"/>
              <a:buNone/>
            </a:pPr>
            <a:endParaRPr lang="en-US" dirty="0">
              <a:solidFill>
                <a:schemeClr val="dk1"/>
              </a:solidFill>
            </a:endParaRPr>
          </a:p>
          <a:p>
            <a:pPr marL="0" lvl="0" indent="0" algn="l" rtl="0">
              <a:lnSpc>
                <a:spcPct val="100000"/>
              </a:lnSpc>
              <a:spcBef>
                <a:spcPts val="0"/>
              </a:spcBef>
              <a:spcAft>
                <a:spcPts val="0"/>
              </a:spcAft>
              <a:buSzPts val="1100"/>
              <a:buNone/>
            </a:pPr>
            <a:r>
              <a:rPr lang="en-US" dirty="0">
                <a:solidFill>
                  <a:schemeClr val="dk1"/>
                </a:solidFill>
              </a:rPr>
              <a:t>Ask: They are almost the same. Can anyone guess what the difference is? (Take all answers.) </a:t>
            </a:r>
          </a:p>
          <a:p>
            <a:pPr marL="0" lvl="0" indent="0" algn="l" rtl="0">
              <a:lnSpc>
                <a:spcPct val="100000"/>
              </a:lnSpc>
              <a:spcBef>
                <a:spcPts val="0"/>
              </a:spcBef>
              <a:spcAft>
                <a:spcPts val="0"/>
              </a:spcAft>
              <a:buSzPts val="1100"/>
              <a:buNone/>
            </a:pPr>
            <a:endParaRPr lang="en-US" dirty="0">
              <a:solidFill>
                <a:schemeClr val="dk1"/>
              </a:solidFill>
            </a:endParaRPr>
          </a:p>
          <a:p>
            <a:pPr marL="0" lvl="0" indent="0" algn="l" rtl="0">
              <a:lnSpc>
                <a:spcPct val="100000"/>
              </a:lnSpc>
              <a:spcBef>
                <a:spcPts val="0"/>
              </a:spcBef>
              <a:spcAft>
                <a:spcPts val="0"/>
              </a:spcAft>
              <a:buSzPts val="1100"/>
              <a:buNone/>
            </a:pPr>
            <a:r>
              <a:rPr lang="en-US" dirty="0">
                <a:solidFill>
                  <a:schemeClr val="dk1"/>
                </a:solidFill>
              </a:rPr>
              <a:t>One has more information than the other. </a:t>
            </a:r>
          </a:p>
          <a:p>
            <a:pPr marL="0" lvl="0" indent="0" algn="l" rtl="0">
              <a:lnSpc>
                <a:spcPct val="100000"/>
              </a:lnSpc>
              <a:spcBef>
                <a:spcPts val="0"/>
              </a:spcBef>
              <a:spcAft>
                <a:spcPts val="0"/>
              </a:spcAft>
              <a:buSzPts val="1100"/>
              <a:buNone/>
            </a:pPr>
            <a:endParaRPr lang="en-US" dirty="0">
              <a:solidFill>
                <a:schemeClr val="dk1"/>
              </a:solidFill>
            </a:endParaRPr>
          </a:p>
          <a:p>
            <a:pPr marL="0" lvl="0" indent="0" algn="l" rtl="0">
              <a:lnSpc>
                <a:spcPct val="100000"/>
              </a:lnSpc>
              <a:spcBef>
                <a:spcPts val="0"/>
              </a:spcBef>
              <a:spcAft>
                <a:spcPts val="0"/>
              </a:spcAft>
              <a:buSzPts val="1100"/>
              <a:buNone/>
            </a:pPr>
            <a:r>
              <a:rPr lang="en-US" dirty="0">
                <a:solidFill>
                  <a:schemeClr val="dk1"/>
                </a:solidFill>
              </a:rPr>
              <a:t>One stays with your parents, and the other one stays in a government office.</a:t>
            </a:r>
          </a:p>
          <a:p>
            <a:pPr marL="0" lvl="0" indent="0" algn="l" rtl="0">
              <a:lnSpc>
                <a:spcPct val="100000"/>
              </a:lnSpc>
              <a:spcBef>
                <a:spcPts val="0"/>
              </a:spcBef>
              <a:spcAft>
                <a:spcPts val="0"/>
              </a:spcAft>
              <a:buSzPts val="1100"/>
              <a:buNone/>
            </a:pPr>
            <a:endParaRPr dirty="0">
              <a:solidFill>
                <a:schemeClr val="dk1"/>
              </a:solidFill>
            </a:endParaRPr>
          </a:p>
          <a:p>
            <a:pPr marL="0" lvl="0" indent="0" algn="l" rtl="0">
              <a:lnSpc>
                <a:spcPct val="100000"/>
              </a:lnSpc>
              <a:spcBef>
                <a:spcPts val="0"/>
              </a:spcBef>
              <a:spcAft>
                <a:spcPts val="0"/>
              </a:spcAft>
              <a:buSzPts val="1400"/>
              <a:buNone/>
            </a:pPr>
            <a:endParaRPr dirty="0">
              <a:solidFill>
                <a:schemeClr val="dk1"/>
              </a:solidFill>
            </a:endParaRP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9" name="Google Shape;379;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a:solidFill>
                  <a:schemeClr val="dk1"/>
                </a:solidFill>
              </a:rPr>
              <a:t>This is a sample Birth REGISTRATION form.</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I want you to fill out the form with information about yourself as a child, and information about your parents as far as you know it.</a:t>
            </a:r>
            <a:endParaRPr>
              <a:solidFill>
                <a:schemeClr val="dk1"/>
              </a:solidFill>
            </a:endParaRPr>
          </a:p>
          <a:p>
            <a:pPr marL="0" lvl="0" indent="0" algn="l" rtl="0">
              <a:lnSpc>
                <a:spcPct val="115000"/>
              </a:lnSpc>
              <a:spcBef>
                <a:spcPts val="0"/>
              </a:spcBef>
              <a:spcAft>
                <a:spcPts val="0"/>
              </a:spcAft>
              <a:buSzPts val="1100"/>
              <a:buNone/>
            </a:pPr>
            <a:r>
              <a:rPr lang="en-US">
                <a:solidFill>
                  <a:schemeClr val="dk1"/>
                </a:solidFill>
              </a:rPr>
              <a:t>• When you’re finished, hold up your pencil so we can quickly collect them.</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Explain: No matter exactly what it looks like, the registration form is filed or saved in a government office in the place where you lived when you were born. When your birth is registered at least three things happen:</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Your name is written down and recorded in a government office.</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You are recognized as a person born in your country.</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You are recognized everywhere as a person with rights before the law.</a:t>
            </a:r>
            <a:endParaRPr>
              <a:solidFill>
                <a:schemeClr val="dk1"/>
              </a:solidFill>
            </a:endParaRPr>
          </a:p>
          <a:p>
            <a:pPr marL="0" lvl="0" indent="0" algn="l" rtl="0">
              <a:lnSpc>
                <a:spcPct val="115000"/>
              </a:lnSpc>
              <a:spcBef>
                <a:spcPts val="0"/>
              </a:spcBef>
              <a:spcAft>
                <a:spcPts val="0"/>
              </a:spcAft>
              <a:buSzPts val="1100"/>
              <a:buNone/>
            </a:pP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Have one of the students collect all the pencils when everyone is finished.</a:t>
            </a:r>
            <a:endParaRPr>
              <a:solidFill>
                <a:schemeClr val="dk1"/>
              </a:solidFill>
            </a:endParaRPr>
          </a:p>
          <a:p>
            <a:pPr marL="0" lvl="0" indent="0" algn="l" rtl="0">
              <a:lnSpc>
                <a:spcPct val="115000"/>
              </a:lnSpc>
              <a:spcBef>
                <a:spcPts val="0"/>
              </a:spcBef>
              <a:spcAft>
                <a:spcPts val="0"/>
              </a:spcAft>
              <a:buSzPts val="1100"/>
              <a:buNone/>
            </a:pPr>
            <a:endParaRPr>
              <a:solidFill>
                <a:schemeClr val="dk1"/>
              </a:solidFill>
            </a:endParaRPr>
          </a:p>
          <a:p>
            <a:pPr marL="0" lvl="0" indent="0" algn="l" rtl="0">
              <a:lnSpc>
                <a:spcPct val="115000"/>
              </a:lnSpc>
              <a:spcBef>
                <a:spcPts val="0"/>
              </a:spcBef>
              <a:spcAft>
                <a:spcPts val="0"/>
              </a:spcAft>
              <a:buSzPts val="1100"/>
              <a:buNone/>
            </a:pPr>
            <a:r>
              <a:rPr lang="en-US">
                <a:solidFill>
                  <a:schemeClr val="dk1"/>
                </a:solidFill>
              </a:rPr>
              <a:t>Say: Well done! This will help us remember the documents that allow us to be recognized as a person before the law, as it says in Article 6. Take your Birth Registration Forms home and show your family.</a:t>
            </a:r>
            <a:endParaRPr>
              <a:solidFill>
                <a:schemeClr val="dk1"/>
              </a:solidFill>
            </a:endParaRPr>
          </a:p>
          <a:p>
            <a:pPr marL="457200" lvl="0" indent="-317500" algn="l" rtl="0">
              <a:lnSpc>
                <a:spcPct val="115000"/>
              </a:lnSpc>
              <a:spcBef>
                <a:spcPts val="0"/>
              </a:spcBef>
              <a:spcAft>
                <a:spcPts val="0"/>
              </a:spcAft>
              <a:buClr>
                <a:schemeClr val="dk1"/>
              </a:buClr>
              <a:buSzPts val="1400"/>
              <a:buChar char="●"/>
            </a:pPr>
            <a:r>
              <a:rPr lang="en-US" b="1">
                <a:solidFill>
                  <a:schemeClr val="dk1"/>
                </a:solidFill>
              </a:rPr>
              <a:t>Facilitator Tips:</a:t>
            </a:r>
            <a:endParaRPr b="1">
              <a:solidFill>
                <a:schemeClr val="dk1"/>
              </a:solidFill>
            </a:endParaRPr>
          </a:p>
          <a:p>
            <a:pPr marL="914400" lvl="1" indent="-298450" algn="l" rtl="0">
              <a:lnSpc>
                <a:spcPct val="115000"/>
              </a:lnSpc>
              <a:spcBef>
                <a:spcPts val="0"/>
              </a:spcBef>
              <a:spcAft>
                <a:spcPts val="0"/>
              </a:spcAft>
              <a:buClr>
                <a:schemeClr val="dk1"/>
              </a:buClr>
              <a:buSzPts val="1100"/>
              <a:buChar char="○"/>
            </a:pPr>
            <a:r>
              <a:rPr lang="en-US">
                <a:solidFill>
                  <a:schemeClr val="dk1"/>
                </a:solidFill>
              </a:rPr>
              <a:t>If there are students who cannot read or write well, have them sit with someone who can write. </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en-US">
                <a:solidFill>
                  <a:schemeClr val="dk1"/>
                </a:solidFill>
              </a:rPr>
              <a:t>They can dictate the information so that everyone has a completed form to take home. </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en-US">
                <a:solidFill>
                  <a:schemeClr val="dk1"/>
                </a:solidFill>
              </a:rPr>
              <a:t>If there are not enough youth to help each other, have some of them come to you for help in writing the information.</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5" name="Google Shape;395;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t>Ask: Does anyone know what the story called “Horton Hears a Who” is about?</a:t>
            </a:r>
            <a:endParaRPr dirty="0"/>
          </a:p>
          <a:p>
            <a:pPr marL="0" lvl="0" indent="0" algn="l" rtl="0">
              <a:lnSpc>
                <a:spcPct val="100000"/>
              </a:lnSpc>
              <a:spcBef>
                <a:spcPts val="0"/>
              </a:spcBef>
              <a:spcAft>
                <a:spcPts val="0"/>
              </a:spcAft>
              <a:buClr>
                <a:schemeClr val="dk1"/>
              </a:buClr>
              <a:buSzPts val="1100"/>
              <a:buFont typeface="Arial"/>
              <a:buNone/>
            </a:pPr>
            <a:r>
              <a:rPr lang="en-US" dirty="0"/>
              <a:t>Show the picture of Horton and a Who at the back of the lesson.</a:t>
            </a:r>
          </a:p>
          <a:p>
            <a:pPr marL="0" lvl="0" indent="0" algn="l" rtl="0">
              <a:lnSpc>
                <a:spcPct val="100000"/>
              </a:lnSpc>
              <a:spcBef>
                <a:spcPts val="0"/>
              </a:spcBef>
              <a:spcAft>
                <a:spcPts val="0"/>
              </a:spcAft>
              <a:buClr>
                <a:schemeClr val="dk1"/>
              </a:buClr>
              <a:buSzPts val="1100"/>
              <a:buFont typeface="Arial"/>
              <a:buNone/>
            </a:pPr>
            <a:endParaRPr lang="en-US" dirty="0"/>
          </a:p>
          <a:p>
            <a:pPr marL="0" lvl="0" indent="0" algn="l" rtl="0">
              <a:lnSpc>
                <a:spcPct val="100000"/>
              </a:lnSpc>
              <a:spcBef>
                <a:spcPts val="0"/>
              </a:spcBef>
              <a:spcAft>
                <a:spcPts val="0"/>
              </a:spcAft>
              <a:buClr>
                <a:schemeClr val="dk1"/>
              </a:buClr>
              <a:buSzPts val="1100"/>
              <a:buFont typeface="Arial"/>
              <a:buNone/>
            </a:pPr>
            <a:r>
              <a:rPr lang="en-US" dirty="0"/>
              <a:t>Say: It’s a story about a kind-hearted elephant named Horton, who lives in the jungle. One day</a:t>
            </a:r>
          </a:p>
          <a:p>
            <a:pPr marL="0" lvl="0" indent="0" algn="l" rtl="0">
              <a:lnSpc>
                <a:spcPct val="100000"/>
              </a:lnSpc>
              <a:spcBef>
                <a:spcPts val="0"/>
              </a:spcBef>
              <a:spcAft>
                <a:spcPts val="0"/>
              </a:spcAft>
              <a:buClr>
                <a:schemeClr val="dk1"/>
              </a:buClr>
              <a:buSzPts val="1100"/>
              <a:buFont typeface="Arial"/>
              <a:buNone/>
            </a:pPr>
            <a:r>
              <a:rPr lang="en-US" dirty="0"/>
              <a:t>he hears a tiny voice calling out to him from a tiny speck of dust. It turns out that a whole</a:t>
            </a:r>
          </a:p>
          <a:p>
            <a:pPr marL="0" lvl="0" indent="0" algn="l" rtl="0">
              <a:lnSpc>
                <a:spcPct val="100000"/>
              </a:lnSpc>
              <a:spcBef>
                <a:spcPts val="0"/>
              </a:spcBef>
              <a:spcAft>
                <a:spcPts val="0"/>
              </a:spcAft>
              <a:buClr>
                <a:schemeClr val="dk1"/>
              </a:buClr>
              <a:buSzPts val="1100"/>
              <a:buFont typeface="Arial"/>
              <a:buNone/>
            </a:pPr>
            <a:r>
              <a:rPr lang="en-US" dirty="0"/>
              <a:t>village of little people called </a:t>
            </a:r>
            <a:r>
              <a:rPr lang="en-US" dirty="0" err="1"/>
              <a:t>Whos</a:t>
            </a:r>
            <a:r>
              <a:rPr lang="en-US" dirty="0"/>
              <a:t> live on that speck of dust. None of the other animals can</a:t>
            </a:r>
          </a:p>
          <a:p>
            <a:pPr marL="0" lvl="0" indent="0" algn="l" rtl="0">
              <a:lnSpc>
                <a:spcPct val="100000"/>
              </a:lnSpc>
              <a:spcBef>
                <a:spcPts val="0"/>
              </a:spcBef>
              <a:spcAft>
                <a:spcPts val="0"/>
              </a:spcAft>
              <a:buClr>
                <a:schemeClr val="dk1"/>
              </a:buClr>
              <a:buSzPts val="1100"/>
              <a:buFont typeface="Arial"/>
              <a:buNone/>
            </a:pPr>
            <a:r>
              <a:rPr lang="en-US" dirty="0"/>
              <a:t>hear the voice, so they make fun of Horton and try to destroy the speck of dust. But Horton</a:t>
            </a:r>
          </a:p>
          <a:p>
            <a:pPr marL="0" lvl="0" indent="0" algn="l" rtl="0">
              <a:lnSpc>
                <a:spcPct val="100000"/>
              </a:lnSpc>
              <a:spcBef>
                <a:spcPts val="0"/>
              </a:spcBef>
              <a:spcAft>
                <a:spcPts val="0"/>
              </a:spcAft>
              <a:buClr>
                <a:schemeClr val="dk1"/>
              </a:buClr>
              <a:buSzPts val="1100"/>
              <a:buFont typeface="Arial"/>
              <a:buNone/>
            </a:pPr>
            <a:r>
              <a:rPr lang="en-US" dirty="0"/>
              <a:t>protects the little people until they finally manage to make a big enough noise with the help of</a:t>
            </a:r>
          </a:p>
          <a:p>
            <a:pPr marL="0" lvl="0" indent="0" algn="l" rtl="0">
              <a:lnSpc>
                <a:spcPct val="100000"/>
              </a:lnSpc>
              <a:spcBef>
                <a:spcPts val="0"/>
              </a:spcBef>
              <a:spcAft>
                <a:spcPts val="0"/>
              </a:spcAft>
              <a:buClr>
                <a:schemeClr val="dk1"/>
              </a:buClr>
              <a:buSzPts val="1100"/>
              <a:buFont typeface="Arial"/>
              <a:buNone/>
            </a:pPr>
            <a:r>
              <a:rPr lang="en-US" dirty="0"/>
              <a:t>the littlest Who in Who-</a:t>
            </a:r>
            <a:r>
              <a:rPr lang="en-US" dirty="0" err="1"/>
              <a:t>ville</a:t>
            </a:r>
            <a:r>
              <a:rPr lang="en-US" dirty="0"/>
              <a:t>. And that’s when all the other animals in the jungle can hear them.</a:t>
            </a:r>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4" name="Google Shape;404;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t>Ask: How should we treat everyone, no matter how small? (With kindness and respect.) </a:t>
            </a:r>
          </a:p>
          <a:p>
            <a:pPr marL="0" lvl="0" indent="0" algn="l" rtl="0">
              <a:lnSpc>
                <a:spcPct val="100000"/>
              </a:lnSpc>
              <a:spcBef>
                <a:spcPts val="0"/>
              </a:spcBef>
              <a:spcAft>
                <a:spcPts val="0"/>
              </a:spcAft>
              <a:buClr>
                <a:schemeClr val="dk1"/>
              </a:buClr>
              <a:buSzPts val="1100"/>
              <a:buFont typeface="Arial"/>
              <a:buNone/>
            </a:pPr>
            <a:endParaRPr lang="en-US" dirty="0"/>
          </a:p>
          <a:p>
            <a:pPr marL="0" lvl="0" indent="0" algn="l" rtl="0">
              <a:lnSpc>
                <a:spcPct val="100000"/>
              </a:lnSpc>
              <a:spcBef>
                <a:spcPts val="0"/>
              </a:spcBef>
              <a:spcAft>
                <a:spcPts val="0"/>
              </a:spcAft>
              <a:buClr>
                <a:schemeClr val="dk1"/>
              </a:buClr>
              <a:buSzPts val="1100"/>
              <a:buFont typeface="Arial"/>
              <a:buNone/>
            </a:pPr>
            <a:r>
              <a:rPr lang="en-US" dirty="0"/>
              <a:t>Why is it important to understand that we all have the right to be recognized as a person whether we are big or small? (Let the students share their ideas.)</a:t>
            </a: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8" name="Google Shape;418;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t>Ask some or all of the following questions, calling individual students by name:</a:t>
            </a:r>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 What information is contained in a real birth registration form? (Your name, your birthdate, the place where you were born, your gender and the names of your father or mother, etc.)</a:t>
            </a:r>
            <a:endParaRPr dirty="0"/>
          </a:p>
          <a:p>
            <a:pPr marL="0" lvl="0" indent="0" algn="l" rtl="0">
              <a:lnSpc>
                <a:spcPct val="100000"/>
              </a:lnSpc>
              <a:spcBef>
                <a:spcPts val="0"/>
              </a:spcBef>
              <a:spcAft>
                <a:spcPts val="0"/>
              </a:spcAft>
              <a:buClr>
                <a:schemeClr val="dk1"/>
              </a:buClr>
              <a:buSzPts val="1100"/>
              <a:buFont typeface="Arial"/>
              <a:buNone/>
            </a:pPr>
            <a:endParaRPr lang="en-US" dirty="0"/>
          </a:p>
          <a:p>
            <a:pPr marL="0" lvl="0" indent="0" algn="l" rtl="0">
              <a:lnSpc>
                <a:spcPct val="100000"/>
              </a:lnSpc>
              <a:spcBef>
                <a:spcPts val="0"/>
              </a:spcBef>
              <a:spcAft>
                <a:spcPts val="0"/>
              </a:spcAft>
              <a:buClr>
                <a:schemeClr val="dk1"/>
              </a:buClr>
              <a:buSzPts val="1100"/>
              <a:buFont typeface="Arial"/>
              <a:buNone/>
            </a:pPr>
            <a:r>
              <a:rPr lang="en-US" dirty="0"/>
              <a:t>• Where would you have to go to find a copy of someone’s birth registration form? (A government office.)</a:t>
            </a:r>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 Why might it be important to have your name and birth information written down and saved in a government office? (It identifies who you are.)</a:t>
            </a:r>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 Where do you get a birth certificate? (The person in the government office gives your parents a birth certificate after they fill out a birth registration form.)</a:t>
            </a:r>
          </a:p>
          <a:p>
            <a:pPr marL="0" lvl="0" indent="0" algn="l" rtl="0">
              <a:lnSpc>
                <a:spcPct val="100000"/>
              </a:lnSpc>
              <a:spcBef>
                <a:spcPts val="0"/>
              </a:spcBef>
              <a:spcAft>
                <a:spcPts val="0"/>
              </a:spcAft>
              <a:buClr>
                <a:schemeClr val="dk1"/>
              </a:buClr>
              <a:buSzPts val="1100"/>
              <a:buFont typeface="Arial"/>
              <a:buNone/>
            </a:pPr>
            <a:endParaRPr lang="en-US" dirty="0"/>
          </a:p>
          <a:p>
            <a:pPr marL="0" lvl="0" indent="0" algn="l" rtl="0">
              <a:lnSpc>
                <a:spcPct val="100000"/>
              </a:lnSpc>
              <a:spcBef>
                <a:spcPts val="0"/>
              </a:spcBef>
              <a:spcAft>
                <a:spcPts val="0"/>
              </a:spcAft>
              <a:buClr>
                <a:schemeClr val="dk1"/>
              </a:buClr>
              <a:buSzPts val="1100"/>
              <a:buFont typeface="Arial"/>
              <a:buNone/>
            </a:pPr>
            <a:r>
              <a:rPr lang="en-US" dirty="0"/>
              <a:t>• Why might it be useful to have a birth certificate? When might you need to use a birth certificate? (When you begin going to school for the first time or want to vote when you get older or when you want to get a driver’s license or when you decide to marry)</a:t>
            </a:r>
          </a:p>
          <a:p>
            <a:pPr marL="0" lvl="0" indent="0" algn="l" rtl="0">
              <a:lnSpc>
                <a:spcPct val="100000"/>
              </a:lnSpc>
              <a:spcBef>
                <a:spcPts val="0"/>
              </a:spcBef>
              <a:spcAft>
                <a:spcPts val="0"/>
              </a:spcAft>
              <a:buClr>
                <a:schemeClr val="dk1"/>
              </a:buClr>
              <a:buSzPts val="1100"/>
              <a:buFont typeface="Arial"/>
              <a:buNone/>
            </a:pPr>
            <a:endParaRPr lang="en-US" dirty="0"/>
          </a:p>
          <a:p>
            <a:pPr marL="0" lvl="0" indent="0" algn="l" rtl="0">
              <a:lnSpc>
                <a:spcPct val="100000"/>
              </a:lnSpc>
              <a:spcBef>
                <a:spcPts val="0"/>
              </a:spcBef>
              <a:spcAft>
                <a:spcPts val="0"/>
              </a:spcAft>
              <a:buClr>
                <a:schemeClr val="dk1"/>
              </a:buClr>
              <a:buSzPts val="1100"/>
              <a:buFont typeface="Arial"/>
              <a:buNone/>
            </a:pPr>
            <a:r>
              <a:rPr lang="en-US" dirty="0"/>
              <a:t>If they don’t know the answer, other students can help.</a:t>
            </a:r>
            <a:endParaRPr dirty="0"/>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9352134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3" name="Google Shape;363;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t>1. Each person has a right to have his or her birth legally registered.</a:t>
            </a:r>
          </a:p>
          <a:p>
            <a:pPr marL="0" lvl="0" indent="0" algn="l" rtl="0">
              <a:lnSpc>
                <a:spcPct val="100000"/>
              </a:lnSpc>
              <a:spcBef>
                <a:spcPts val="0"/>
              </a:spcBef>
              <a:spcAft>
                <a:spcPts val="0"/>
              </a:spcAft>
              <a:buClr>
                <a:schemeClr val="dk1"/>
              </a:buClr>
              <a:buSzPts val="1100"/>
              <a:buFont typeface="Arial"/>
              <a:buNone/>
            </a:pPr>
            <a:r>
              <a:rPr lang="en-US" dirty="0"/>
              <a:t>2. Everyone has a right to be recognized as a person before the law.</a:t>
            </a:r>
          </a:p>
          <a:p>
            <a:pPr marL="0" lvl="0" indent="0" algn="l" rtl="0">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20048578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52063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7" name="Google Shape;447;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800" dirty="0">
                <a:solidFill>
                  <a:schemeClr val="dk1"/>
                </a:solidFill>
              </a:rPr>
              <a:t>Explain: Let’s do three things this week:</a:t>
            </a:r>
            <a:endParaRPr sz="8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800" dirty="0">
                <a:solidFill>
                  <a:schemeClr val="dk1"/>
                </a:solidFill>
              </a:rPr>
              <a:t>1. Share the information on the sample birth registration form with someone in your family.</a:t>
            </a:r>
            <a:endParaRPr sz="8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800" dirty="0">
                <a:solidFill>
                  <a:schemeClr val="dk1"/>
                </a:solidFill>
              </a:rPr>
              <a:t>2. Ask your parents if your birth has been registered.</a:t>
            </a:r>
            <a:endParaRPr sz="8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800" dirty="0">
                <a:solidFill>
                  <a:schemeClr val="dk1"/>
                </a:solidFill>
              </a:rPr>
              <a:t>3. Bring your Birth Registration Form back next time with as much information filled in as you</a:t>
            </a:r>
            <a:endParaRPr sz="8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800" dirty="0">
                <a:solidFill>
                  <a:schemeClr val="dk1"/>
                </a:solidFill>
              </a:rPr>
              <a:t>can with help from your family if you need it.</a:t>
            </a:r>
            <a:endParaRPr sz="8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800" dirty="0">
                <a:solidFill>
                  <a:schemeClr val="dk1"/>
                </a:solidFill>
              </a:rPr>
              <a:t>Say: If you can’t find the information, we’ll talk about where to find it at our next lesson,</a:t>
            </a:r>
            <a:endParaRPr sz="8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800" dirty="0">
                <a:solidFill>
                  <a:schemeClr val="dk1"/>
                </a:solidFill>
              </a:rPr>
              <a:t>especially if you remind me.</a:t>
            </a:r>
            <a:endParaRPr sz="800" dirty="0">
              <a:solidFill>
                <a:schemeClr val="dk1"/>
              </a:solidFill>
            </a:endParaRP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
        <p:nvSpPr>
          <p:cNvPr id="450" name="Google Shape;450;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2327806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4119556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1350734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3983754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6" name="Google Shape;326;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39700" indent="0">
              <a:buNone/>
            </a:pPr>
            <a:r>
              <a:rPr lang="en-US" dirty="0">
                <a:solidFill>
                  <a:schemeClr val="dk1"/>
                </a:solidFill>
              </a:rPr>
              <a:t>Photos taken in </a:t>
            </a:r>
            <a:r>
              <a:rPr lang="en-US" dirty="0" err="1">
                <a:solidFill>
                  <a:schemeClr val="dk1"/>
                </a:solidFill>
              </a:rPr>
              <a:t>Jakarata</a:t>
            </a:r>
            <a:r>
              <a:rPr lang="en-US" dirty="0">
                <a:solidFill>
                  <a:schemeClr val="dk1"/>
                </a:solidFill>
              </a:rPr>
              <a:t>, Indonesia in 1998 and </a:t>
            </a:r>
            <a:r>
              <a:rPr lang="en-US" sz="1100" b="0" i="0" u="none" strike="noStrike" cap="none" baseline="0" dirty="0">
                <a:solidFill>
                  <a:srgbClr val="000000"/>
                </a:solidFill>
                <a:latin typeface="Arial"/>
                <a:cs typeface="Arial"/>
                <a:sym typeface="Arial"/>
              </a:rPr>
              <a:t> </a:t>
            </a:r>
            <a:r>
              <a:rPr lang="en-US" dirty="0">
                <a:solidFill>
                  <a:schemeClr val="dk1"/>
                </a:solidFill>
              </a:rPr>
              <a:t>Phnom Penh, Cambodia in 2001.</a:t>
            </a:r>
          </a:p>
          <a:p>
            <a:pPr marL="0" lvl="0" indent="0" algn="l" rtl="0">
              <a:lnSpc>
                <a:spcPct val="100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859096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36772247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36091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6288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4546906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6" name="Google Shape;296;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7371741aa8_0_3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9" name="Google Shape;179;g7371741aa8_0_39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a:solidFill>
                  <a:schemeClr val="dk1"/>
                </a:solidFill>
              </a:rPr>
              <a:t>WELCOME and WARMUP</a:t>
            </a:r>
            <a:r>
              <a:rPr lang="en-US">
                <a:solidFill>
                  <a:schemeClr val="dk1"/>
                </a:solidFill>
              </a:rPr>
              <a:t>(5 minutes)						 				</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Greet each child enthusiastically upon arrival, and show her or him where to sit.						Briefly introduce yourself and tell the children how happy and excited you are to be starting this course about human rights.</a:t>
            </a:r>
            <a:br>
              <a:rPr lang="en-US">
                <a:solidFill>
                  <a:schemeClr val="dk1"/>
                </a:solidFill>
              </a:rPr>
            </a:br>
            <a:r>
              <a:rPr lang="en-US">
                <a:solidFill>
                  <a:schemeClr val="dk1"/>
                </a:solidFill>
              </a:rPr>
              <a:t>Explain that you love human rights and </a:t>
            </a:r>
            <a:r>
              <a:rPr lang="en-US" b="1">
                <a:solidFill>
                  <a:schemeClr val="dk1"/>
                </a:solidFill>
              </a:rPr>
              <a:t>that they will, too. </a:t>
            </a:r>
            <a:br>
              <a:rPr lang="en-US" b="1">
                <a:solidFill>
                  <a:schemeClr val="dk1"/>
                </a:solidFill>
              </a:rPr>
            </a:br>
            <a:r>
              <a:rPr lang="en-US">
                <a:solidFill>
                  <a:schemeClr val="dk1"/>
                </a:solidFill>
              </a:rPr>
              <a:t> 						</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7373cc9f06_0_5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g7373cc9f06_0_5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Explain:</a:t>
            </a:r>
            <a:r>
              <a:rPr lang="en-US" dirty="0"/>
              <a:t> We’re going to sing a song that talks about a light that represents the many new things we’re learning and that we can share with our families and our community to make our lives better.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Ask the youth to stand and form a semi-circle with you (the facilitator) in the middle.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Sing (or recite) the first verse by yourself, emphasizing the words that are in bold capital letters if you wish, a different one for each line: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a:t>
            </a:r>
            <a:r>
              <a:rPr lang="en-US" b="1" dirty="0"/>
              <a:t>LIGHT</a:t>
            </a:r>
            <a:r>
              <a:rPr lang="en-US" dirty="0"/>
              <a: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a:t>
            </a:r>
            <a:r>
              <a:rPr lang="en-US" b="1" dirty="0"/>
              <a:t>MINE</a:t>
            </a:r>
            <a:r>
              <a:rPr lang="en-US" dirty="0"/>
              <a:t>,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b="1" dirty="0"/>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a:t>
            </a:r>
            <a:r>
              <a:rPr lang="en-US" b="1" dirty="0"/>
              <a:t>SHINE</a:t>
            </a:r>
            <a:r>
              <a:rPr lang="en-US" dirty="0"/>
              <a:t>!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Explain:</a:t>
            </a:r>
            <a:r>
              <a:rPr lang="en-US" dirty="0"/>
              <a:t> This little light of mine – represents what I’m learning. I’m </a:t>
            </a:r>
            <a:r>
              <a:rPr lang="en-US" dirty="0" err="1"/>
              <a:t>gonna</a:t>
            </a:r>
            <a:r>
              <a:rPr lang="en-US" dirty="0"/>
              <a:t> let it shine – means I’m going to share it with everyone I know.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I’ll sing (or say) it one more time, and I want you to join me as I go along.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r>
              <a:rPr lang="en-US" i="1" dirty="0"/>
              <a:t>Point to the students in the circle to encourage them to sing with you.</a:t>
            </a:r>
            <a:r>
              <a:rPr lang="en-US" dirty="0"/>
              <a:t>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Very good! The next verse is about where we’re going to shine: Everywhere!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Sing or say: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r>
              <a:rPr lang="en-US" i="1" dirty="0"/>
              <a:t>Point to the students as before, encouraging them to sing (or say) it with you.</a:t>
            </a:r>
            <a:r>
              <a:rPr lang="en-US" dirty="0"/>
              <a:t>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That was great! That’s what we’re going to do – we’re going to shine everywhere! Have everyone return to where they were sitting earlier. </a:t>
            </a: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7373cc9f06_0_6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g7373cc9f06_0_6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Explain:</a:t>
            </a:r>
            <a:r>
              <a:rPr lang="en-US" dirty="0"/>
              <a:t> We’re going to sing a song that talks about a light that represents the many new things we’re learning and that we can share with our families and our community to make our lives better.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Ask the youth to stand and form a semi-circle with you (the facilitator) in the middle.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Sing (or recite) the first verse by yourself, emphasizing the words that are in bold capital letters if you wish, a different one for each line: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a:t>
            </a:r>
            <a:r>
              <a:rPr lang="en-US" b="1" dirty="0"/>
              <a:t>LIGHT</a:t>
            </a:r>
            <a:r>
              <a:rPr lang="en-US" dirty="0"/>
              <a: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a:t>
            </a:r>
            <a:r>
              <a:rPr lang="en-US" b="1" dirty="0"/>
              <a:t>MINE</a:t>
            </a:r>
            <a:r>
              <a:rPr lang="en-US" dirty="0"/>
              <a:t>,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b="1" dirty="0"/>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a:t>
            </a:r>
            <a:r>
              <a:rPr lang="en-US" b="1" dirty="0"/>
              <a:t>SHINE</a:t>
            </a:r>
            <a:r>
              <a:rPr lang="en-US" dirty="0"/>
              <a:t>!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Explain:</a:t>
            </a:r>
            <a:r>
              <a:rPr lang="en-US" dirty="0"/>
              <a:t> This little light of mine – represents what I’m learning. I’m </a:t>
            </a:r>
            <a:r>
              <a:rPr lang="en-US" dirty="0" err="1"/>
              <a:t>gonna</a:t>
            </a:r>
            <a:r>
              <a:rPr lang="en-US" dirty="0"/>
              <a:t> let it shine – means I’m going to share it with everyone I know.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I’ll sing (or say) it one more time, and I want you to join me as I go along.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r>
              <a:rPr lang="en-US" i="1" dirty="0"/>
              <a:t>Point to the students in the circle to encourage them to sing with you.</a:t>
            </a:r>
            <a:r>
              <a:rPr lang="en-US" dirty="0"/>
              <a:t>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Very good! The next verse is about where we’re going to shine: Everywhere!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Sing or say: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r>
              <a:rPr lang="en-US" i="1" dirty="0"/>
              <a:t>Point to the students as before, encouraging them to sing (or say) it with you.</a:t>
            </a:r>
            <a:r>
              <a:rPr lang="en-US" dirty="0"/>
              <a:t>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That was great! That’s what we’re going to do – we’re going to shine everywhere! Have everyone return to where they were sitting earlier. </a:t>
            </a: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SzPts val="1400"/>
              <a:buNone/>
            </a:pPr>
            <a:endParaRPr dirty="0">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1" name="Google Shape;311;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t>Ask: Who wants to come up and recite Article 6, the human right that talks about being accepted before the law?</a:t>
            </a:r>
          </a:p>
          <a:p>
            <a:pPr marL="0" lvl="0" indent="0" algn="l" rtl="0">
              <a:lnSpc>
                <a:spcPct val="100000"/>
              </a:lnSpc>
              <a:spcBef>
                <a:spcPts val="0"/>
              </a:spcBef>
              <a:spcAft>
                <a:spcPts val="0"/>
              </a:spcAft>
              <a:buClr>
                <a:schemeClr val="dk1"/>
              </a:buClr>
              <a:buSzPts val="1100"/>
              <a:buFont typeface="Arial"/>
              <a:buNone/>
            </a:pPr>
            <a:endParaRPr lang="en-US" dirty="0"/>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b="0" dirty="0"/>
              <a:t>“You have a right to be accepted everywhere as a person before the law.”</a:t>
            </a:r>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Say: Let’s say it together.</a:t>
            </a:r>
          </a:p>
          <a:p>
            <a:pPr marL="0" lvl="0" indent="0" algn="l" rtl="0">
              <a:lnSpc>
                <a:spcPct val="100000"/>
              </a:lnSpc>
              <a:spcBef>
                <a:spcPts val="0"/>
              </a:spcBef>
              <a:spcAft>
                <a:spcPts val="0"/>
              </a:spcAft>
              <a:buClr>
                <a:schemeClr val="dk1"/>
              </a:buClr>
              <a:buSzPts val="1100"/>
              <a:buFont typeface="Arial"/>
              <a:buNone/>
            </a:pPr>
            <a:r>
              <a:rPr lang="en-US" dirty="0">
                <a:solidFill>
                  <a:schemeClr val="dk1"/>
                </a:solidFill>
              </a:rPr>
              <a:t>You have a right to be accepted everywhere as a person before the law.</a:t>
            </a:r>
          </a:p>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
        <p:cNvGrpSpPr/>
        <p:nvPr/>
      </p:nvGrpSpPr>
      <p:grpSpPr>
        <a:xfrm>
          <a:off x="0" y="0"/>
          <a:ext cx="0" cy="0"/>
          <a:chOff x="0" y="0"/>
          <a:chExt cx="0" cy="0"/>
        </a:xfrm>
      </p:grpSpPr>
      <p:sp>
        <p:nvSpPr>
          <p:cNvPr id="12" name="Google Shape;12;p38"/>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38"/>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4" name="Google Shape;14;p38"/>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5" name="Google Shape;15;p38"/>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_Two Content - Offset Right">
  <p:cSld name="1_Two Content - Offset Right">
    <p:spTree>
      <p:nvGrpSpPr>
        <p:cNvPr id="1" name="Shape 68"/>
        <p:cNvGrpSpPr/>
        <p:nvPr/>
      </p:nvGrpSpPr>
      <p:grpSpPr>
        <a:xfrm>
          <a:off x="0" y="0"/>
          <a:ext cx="0" cy="0"/>
          <a:chOff x="0" y="0"/>
          <a:chExt cx="0" cy="0"/>
        </a:xfrm>
      </p:grpSpPr>
      <p:sp>
        <p:nvSpPr>
          <p:cNvPr id="69" name="Google Shape;69;p52"/>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52"/>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0"/>
              </a:spcBef>
              <a:spcAft>
                <a:spcPts val="0"/>
              </a:spcAft>
              <a:buSzPts val="24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1" name="Google Shape;71;p52"/>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72" name="Google Shape;72;p52"/>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0"/>
              </a:spcBef>
              <a:spcAft>
                <a:spcPts val="0"/>
              </a:spcAft>
              <a:buSzPts val="24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_Two Content - Offset Left">
  <p:cSld name="1_Two Content - Offset Left">
    <p:spTree>
      <p:nvGrpSpPr>
        <p:cNvPr id="1" name="Shape 73"/>
        <p:cNvGrpSpPr/>
        <p:nvPr/>
      </p:nvGrpSpPr>
      <p:grpSpPr>
        <a:xfrm>
          <a:off x="0" y="0"/>
          <a:ext cx="0" cy="0"/>
          <a:chOff x="0" y="0"/>
          <a:chExt cx="0" cy="0"/>
        </a:xfrm>
      </p:grpSpPr>
      <p:sp>
        <p:nvSpPr>
          <p:cNvPr id="74" name="Google Shape;74;p53"/>
          <p:cNvSpPr txBox="1">
            <a:spLocks noGrp="1"/>
          </p:cNvSpPr>
          <p:nvPr>
            <p:ph type="title"/>
          </p:nvPr>
        </p:nvSpPr>
        <p:spPr>
          <a:xfrm>
            <a:off x="628649" y="530359"/>
            <a:ext cx="7886701"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 name="Google Shape;75;p53"/>
          <p:cNvSpPr txBox="1">
            <a:spLocks noGrp="1"/>
          </p:cNvSpPr>
          <p:nvPr>
            <p:ph type="body" idx="1"/>
          </p:nvPr>
        </p:nvSpPr>
        <p:spPr>
          <a:xfrm>
            <a:off x="628649" y="1548882"/>
            <a:ext cx="6044000" cy="3083840"/>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0"/>
              </a:spcBef>
              <a:spcAft>
                <a:spcPts val="0"/>
              </a:spcAft>
              <a:buSzPts val="24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6" name="Google Shape;76;p5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77" name="Google Shape;77;p53"/>
          <p:cNvSpPr txBox="1">
            <a:spLocks noGrp="1"/>
          </p:cNvSpPr>
          <p:nvPr>
            <p:ph type="body" idx="2"/>
          </p:nvPr>
        </p:nvSpPr>
        <p:spPr>
          <a:xfrm>
            <a:off x="6808265" y="1548882"/>
            <a:ext cx="1714500" cy="3083840"/>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0"/>
              </a:spcBef>
              <a:spcAft>
                <a:spcPts val="0"/>
              </a:spcAft>
              <a:buSzPts val="24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hree Content">
  <p:cSld name="1_Three Content">
    <p:spTree>
      <p:nvGrpSpPr>
        <p:cNvPr id="1" name="Shape 78"/>
        <p:cNvGrpSpPr/>
        <p:nvPr/>
      </p:nvGrpSpPr>
      <p:grpSpPr>
        <a:xfrm>
          <a:off x="0" y="0"/>
          <a:ext cx="0" cy="0"/>
          <a:chOff x="0" y="0"/>
          <a:chExt cx="0" cy="0"/>
        </a:xfrm>
      </p:grpSpPr>
      <p:sp>
        <p:nvSpPr>
          <p:cNvPr id="79" name="Google Shape;79;p54"/>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54"/>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0"/>
              </a:spcBef>
              <a:spcAft>
                <a:spcPts val="0"/>
              </a:spcAft>
              <a:buSzPts val="24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1" name="Google Shape;81;p54"/>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0"/>
              </a:spcBef>
              <a:spcAft>
                <a:spcPts val="0"/>
              </a:spcAft>
              <a:buSzPts val="24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2" name="Google Shape;82;p5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83" name="Google Shape;83;p54"/>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0"/>
              </a:spcBef>
              <a:spcAft>
                <a:spcPts val="0"/>
              </a:spcAft>
              <a:buSzPts val="24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Three Content - Offset Right">
  <p:cSld name="1_Three Content - Offset Right">
    <p:spTree>
      <p:nvGrpSpPr>
        <p:cNvPr id="1" name="Shape 84"/>
        <p:cNvGrpSpPr/>
        <p:nvPr/>
      </p:nvGrpSpPr>
      <p:grpSpPr>
        <a:xfrm>
          <a:off x="0" y="0"/>
          <a:ext cx="0" cy="0"/>
          <a:chOff x="0" y="0"/>
          <a:chExt cx="0" cy="0"/>
        </a:xfrm>
      </p:grpSpPr>
      <p:sp>
        <p:nvSpPr>
          <p:cNvPr id="85" name="Google Shape;85;p55"/>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6" name="Google Shape;86;p55"/>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0"/>
              </a:spcBef>
              <a:spcAft>
                <a:spcPts val="0"/>
              </a:spcAft>
              <a:buSzPts val="2400"/>
              <a:buChar char="▪"/>
              <a:defRPr sz="1400"/>
            </a:lvl1pPr>
            <a:lvl2pPr marL="914400" lvl="1" indent="-355600" algn="l">
              <a:lnSpc>
                <a:spcPct val="100000"/>
              </a:lnSpc>
              <a:spcBef>
                <a:spcPts val="0"/>
              </a:spcBef>
              <a:spcAft>
                <a:spcPts val="0"/>
              </a:spcAft>
              <a:buSzPts val="2000"/>
              <a:buChar char="•"/>
              <a:defRPr sz="1400"/>
            </a:lvl2pPr>
            <a:lvl3pPr marL="1371600" lvl="2" indent="-330200" algn="l">
              <a:lnSpc>
                <a:spcPct val="100000"/>
              </a:lnSpc>
              <a:spcBef>
                <a:spcPts val="0"/>
              </a:spcBef>
              <a:spcAft>
                <a:spcPts val="0"/>
              </a:spcAft>
              <a:buSzPts val="1600"/>
              <a:buChar char="‒"/>
              <a:defRPr sz="1600"/>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7" name="Google Shape;87;p55"/>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0"/>
              </a:spcBef>
              <a:spcAft>
                <a:spcPts val="0"/>
              </a:spcAft>
              <a:buSzPts val="2400"/>
              <a:buChar char="▪"/>
              <a:defRPr sz="1400"/>
            </a:lvl1pPr>
            <a:lvl2pPr marL="914400" lvl="1" indent="-355600" algn="l">
              <a:lnSpc>
                <a:spcPct val="100000"/>
              </a:lnSpc>
              <a:spcBef>
                <a:spcPts val="0"/>
              </a:spcBef>
              <a:spcAft>
                <a:spcPts val="0"/>
              </a:spcAft>
              <a:buSzPts val="2000"/>
              <a:buChar char="•"/>
              <a:defRPr sz="1400"/>
            </a:lvl2pPr>
            <a:lvl3pPr marL="1371600" lvl="2" indent="-330200" algn="l">
              <a:lnSpc>
                <a:spcPct val="100000"/>
              </a:lnSpc>
              <a:spcBef>
                <a:spcPts val="0"/>
              </a:spcBef>
              <a:spcAft>
                <a:spcPts val="0"/>
              </a:spcAft>
              <a:buSzPts val="1600"/>
              <a:buChar char="‒"/>
              <a:defRPr sz="1600"/>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8" name="Google Shape;88;p55"/>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89" name="Google Shape;89;p55"/>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0"/>
              </a:spcBef>
              <a:spcAft>
                <a:spcPts val="0"/>
              </a:spcAft>
              <a:buSzPts val="24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Three Content - Offset Left">
  <p:cSld name="1_Three Content - Offset Left">
    <p:spTree>
      <p:nvGrpSpPr>
        <p:cNvPr id="1" name="Shape 90"/>
        <p:cNvGrpSpPr/>
        <p:nvPr/>
      </p:nvGrpSpPr>
      <p:grpSpPr>
        <a:xfrm>
          <a:off x="0" y="0"/>
          <a:ext cx="0" cy="0"/>
          <a:chOff x="0" y="0"/>
          <a:chExt cx="0" cy="0"/>
        </a:xfrm>
      </p:grpSpPr>
      <p:sp>
        <p:nvSpPr>
          <p:cNvPr id="91" name="Google Shape;91;p56"/>
          <p:cNvSpPr txBox="1">
            <a:spLocks noGrp="1"/>
          </p:cNvSpPr>
          <p:nvPr>
            <p:ph type="title"/>
          </p:nvPr>
        </p:nvSpPr>
        <p:spPr>
          <a:xfrm>
            <a:off x="635238" y="530359"/>
            <a:ext cx="789741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2" name="Google Shape;92;p56"/>
          <p:cNvSpPr txBox="1">
            <a:spLocks noGrp="1"/>
          </p:cNvSpPr>
          <p:nvPr>
            <p:ph type="body" idx="1"/>
          </p:nvPr>
        </p:nvSpPr>
        <p:spPr>
          <a:xfrm>
            <a:off x="628649" y="1525438"/>
            <a:ext cx="6044000" cy="3107284"/>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0"/>
              </a:spcBef>
              <a:spcAft>
                <a:spcPts val="0"/>
              </a:spcAft>
              <a:buSzPts val="24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93" name="Google Shape;93;p56"/>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94" name="Google Shape;94;p56"/>
          <p:cNvSpPr txBox="1">
            <a:spLocks noGrp="1"/>
          </p:cNvSpPr>
          <p:nvPr>
            <p:ph type="body" idx="2"/>
          </p:nvPr>
        </p:nvSpPr>
        <p:spPr>
          <a:xfrm>
            <a:off x="6808265" y="1556328"/>
            <a:ext cx="1645920" cy="1463040"/>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0"/>
              </a:spcBef>
              <a:spcAft>
                <a:spcPts val="0"/>
              </a:spcAft>
              <a:buSzPts val="2400"/>
              <a:buChar char="▪"/>
              <a:defRPr sz="1600"/>
            </a:lvl1pPr>
            <a:lvl2pPr marL="914400" lvl="1" indent="-355600" algn="l">
              <a:lnSpc>
                <a:spcPct val="100000"/>
              </a:lnSpc>
              <a:spcBef>
                <a:spcPts val="0"/>
              </a:spcBef>
              <a:spcAft>
                <a:spcPts val="0"/>
              </a:spcAft>
              <a:buSzPts val="2000"/>
              <a:buChar char="•"/>
              <a:defRPr sz="1600"/>
            </a:lvl2pPr>
            <a:lvl3pPr marL="1371600" lvl="2" indent="-330200" algn="l">
              <a:lnSpc>
                <a:spcPct val="100000"/>
              </a:lnSpc>
              <a:spcBef>
                <a:spcPts val="0"/>
              </a:spcBef>
              <a:spcAft>
                <a:spcPts val="0"/>
              </a:spcAft>
              <a:buSzPts val="1600"/>
              <a:buChar char="‒"/>
              <a:defRPr sz="1600"/>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95" name="Google Shape;95;p56"/>
          <p:cNvSpPr txBox="1">
            <a:spLocks noGrp="1"/>
          </p:cNvSpPr>
          <p:nvPr>
            <p:ph type="body" idx="3"/>
          </p:nvPr>
        </p:nvSpPr>
        <p:spPr>
          <a:xfrm>
            <a:off x="6818150" y="3172286"/>
            <a:ext cx="1645920" cy="1463040"/>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0"/>
              </a:spcBef>
              <a:spcAft>
                <a:spcPts val="0"/>
              </a:spcAft>
              <a:buSzPts val="2400"/>
              <a:buChar char="▪"/>
              <a:defRPr sz="1600"/>
            </a:lvl1pPr>
            <a:lvl2pPr marL="914400" lvl="1" indent="-355600" algn="l">
              <a:lnSpc>
                <a:spcPct val="100000"/>
              </a:lnSpc>
              <a:spcBef>
                <a:spcPts val="0"/>
              </a:spcBef>
              <a:spcAft>
                <a:spcPts val="0"/>
              </a:spcAft>
              <a:buSzPts val="2000"/>
              <a:buChar char="•"/>
              <a:defRPr sz="1600"/>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Four Content - Vertical">
  <p:cSld name="1_Four Content - Vertical">
    <p:spTree>
      <p:nvGrpSpPr>
        <p:cNvPr id="1" name="Shape 96"/>
        <p:cNvGrpSpPr/>
        <p:nvPr/>
      </p:nvGrpSpPr>
      <p:grpSpPr>
        <a:xfrm>
          <a:off x="0" y="0"/>
          <a:ext cx="0" cy="0"/>
          <a:chOff x="0" y="0"/>
          <a:chExt cx="0" cy="0"/>
        </a:xfrm>
      </p:grpSpPr>
      <p:sp>
        <p:nvSpPr>
          <p:cNvPr id="97" name="Google Shape;97;p57"/>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8" name="Google Shape;98;p57"/>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0"/>
              </a:spcBef>
              <a:spcAft>
                <a:spcPts val="0"/>
              </a:spcAft>
              <a:buSzPts val="24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99" name="Google Shape;99;p57"/>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0"/>
              </a:spcBef>
              <a:spcAft>
                <a:spcPts val="0"/>
              </a:spcAft>
              <a:buSzPts val="24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00" name="Google Shape;100;p57"/>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101" name="Google Shape;101;p57"/>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0"/>
              </a:spcBef>
              <a:spcAft>
                <a:spcPts val="0"/>
              </a:spcAft>
              <a:buSzPts val="24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02" name="Google Shape;102;p57"/>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0"/>
              </a:spcBef>
              <a:spcAft>
                <a:spcPts val="0"/>
              </a:spcAft>
              <a:buSzPts val="24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_Four Content - Squares">
  <p:cSld name="1_Four Content - Squares">
    <p:spTree>
      <p:nvGrpSpPr>
        <p:cNvPr id="1" name="Shape 103"/>
        <p:cNvGrpSpPr/>
        <p:nvPr/>
      </p:nvGrpSpPr>
      <p:grpSpPr>
        <a:xfrm>
          <a:off x="0" y="0"/>
          <a:ext cx="0" cy="0"/>
          <a:chOff x="0" y="0"/>
          <a:chExt cx="0" cy="0"/>
        </a:xfrm>
      </p:grpSpPr>
      <p:sp>
        <p:nvSpPr>
          <p:cNvPr id="104" name="Google Shape;104;p58"/>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5" name="Google Shape;105;p58"/>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0"/>
              </a:spcBef>
              <a:spcAft>
                <a:spcPts val="0"/>
              </a:spcAft>
              <a:buSzPts val="24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06" name="Google Shape;106;p58"/>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0"/>
              </a:spcBef>
              <a:spcAft>
                <a:spcPts val="0"/>
              </a:spcAft>
              <a:buSzPts val="24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07" name="Google Shape;107;p58"/>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lvl="0"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3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108" name="Google Shape;108;p58"/>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0"/>
              </a:spcBef>
              <a:spcAft>
                <a:spcPts val="0"/>
              </a:spcAft>
              <a:buSzPts val="24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09" name="Google Shape;109;p58"/>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0"/>
              </a:spcBef>
              <a:spcAft>
                <a:spcPts val="0"/>
              </a:spcAft>
              <a:buSzPts val="24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g7372b59db7_0_24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5" name="Google Shape;75;g7372b59db7_0_24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6" name="Google Shape;76;g7372b59db7_0_24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7368978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wo Content - Offse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7413" y="549875"/>
            <a:ext cx="7887938"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17779"/>
            <a:ext cx="1714500" cy="3075845"/>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a:xfrm>
            <a:off x="184297" y="4606049"/>
            <a:ext cx="548700" cy="393600"/>
          </a:xfrm>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2465173" y="1517779"/>
            <a:ext cx="6051414" cy="3075845"/>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018360602"/>
      </p:ext>
    </p:extLst>
  </p:cSld>
  <p:clrMapOvr>
    <a:masterClrMapping/>
  </p:clrMapOvr>
  <p:transition>
    <p:fade thruBlk="1"/>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wo Content - Offset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8649" y="530359"/>
            <a:ext cx="7886701" cy="914400"/>
          </a:xfrm>
          <a:prstGeom prst="rect">
            <a:avLst/>
          </a:prstGeo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48882"/>
            <a:ext cx="6044000" cy="3083840"/>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mn-lt"/>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6808265" y="1548882"/>
            <a:ext cx="1714500" cy="3083840"/>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045018157"/>
      </p:ext>
    </p:extLst>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8"/>
        <p:cNvGrpSpPr/>
        <p:nvPr/>
      </p:nvGrpSpPr>
      <p:grpSpPr>
        <a:xfrm>
          <a:off x="0" y="0"/>
          <a:ext cx="0" cy="0"/>
          <a:chOff x="0" y="0"/>
          <a:chExt cx="0" cy="0"/>
        </a:xfrm>
      </p:grpSpPr>
      <p:sp>
        <p:nvSpPr>
          <p:cNvPr id="19" name="Google Shape;19;p40"/>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6560" y="530359"/>
            <a:ext cx="7932722"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48882"/>
            <a:ext cx="2400300" cy="3083840"/>
          </a:xfrm>
          <a:prstGeom prst="rect">
            <a:avLst/>
          </a:prstGeom>
        </p:spPr>
        <p:txBody>
          <a:bodyPr/>
          <a:lstStyle>
            <a:lvl2pPr marL="346472" indent="-171450">
              <a:defRPr/>
            </a:lvl2pPr>
            <a:lvl3pPr marL="513160" indent="-171450">
              <a:defRPr/>
            </a:lvl3pPr>
            <a:lvl4pPr marL="685800" indent="-171450">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Content Placeholder 3">
            <a:extLst>
              <a:ext uri="{FF2B5EF4-FFF2-40B4-BE49-F238E27FC236}">
                <a16:creationId xmlns:a16="http://schemas.microsoft.com/office/drawing/2014/main" id="{7D496E69-9B82-41F4-929F-78E683D7EBAA}"/>
              </a:ext>
            </a:extLst>
          </p:cNvPr>
          <p:cNvSpPr>
            <a:spLocks noGrp="1"/>
          </p:cNvSpPr>
          <p:nvPr>
            <p:ph sz="half" idx="2"/>
          </p:nvPr>
        </p:nvSpPr>
        <p:spPr>
          <a:xfrm>
            <a:off x="3371849" y="1548882"/>
            <a:ext cx="2400300" cy="3083840"/>
          </a:xfrm>
          <a:prstGeom prst="rect">
            <a:avLst/>
          </a:prstGeom>
        </p:spPr>
        <p:txBody>
          <a:bodyPr/>
          <a:lstStyle>
            <a:lvl2pPr marL="346472" indent="-171450">
              <a:defRPr/>
            </a:lvl2pPr>
            <a:lvl3pPr marL="513160" indent="-171450">
              <a:defRPr/>
            </a:lvl3pPr>
            <a:lvl4pPr marL="685800" indent="-171450">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6115049" y="1548882"/>
            <a:ext cx="2400300" cy="3083840"/>
          </a:xfrm>
          <a:prstGeom prst="rect">
            <a:avLst/>
          </a:prstGeom>
        </p:spPr>
        <p:txBody>
          <a:bodyPr/>
          <a:lstStyle>
            <a:lvl2pPr marL="346472" indent="-171450">
              <a:defRPr/>
            </a:lvl2pPr>
            <a:lvl3pPr marL="513160" indent="-171450">
              <a:defRPr/>
            </a:lvl3pPr>
            <a:lvl4pPr marL="685800" indent="-171450">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014960908"/>
      </p:ext>
    </p:extLst>
  </p:cSld>
  <p:clrMapOvr>
    <a:masterClrMapping/>
  </p:clrMapOvr>
  <p:transition>
    <p:fade thruBlk="1"/>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hree Content - Offse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0333" y="530359"/>
            <a:ext cx="7895017"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79177"/>
            <a:ext cx="1737360" cy="1280160"/>
          </a:xfrm>
          <a:prstGeom prst="rect">
            <a:avLst/>
          </a:prstGeom>
        </p:spPr>
        <p:txBody>
          <a:bodyPr/>
          <a:lstStyle>
            <a:lvl1pPr>
              <a:defRPr sz="1400"/>
            </a:lvl1pPr>
            <a:lvl2pPr marL="346472" indent="-173831">
              <a:defRPr sz="1400"/>
            </a:lvl2pPr>
            <a:lvl3pPr marL="513160" indent="-166688">
              <a:defRPr sz="1600"/>
            </a:lvl3pPr>
          </a:lstStyle>
          <a:p>
            <a:pPr lvl="0"/>
            <a:r>
              <a:rPr lang="en-US" dirty="0"/>
              <a:t>Click to edit Master text styles</a:t>
            </a:r>
          </a:p>
          <a:p>
            <a:pPr lvl="1"/>
            <a:r>
              <a:rPr lang="en-US" dirty="0"/>
              <a:t>Second level</a:t>
            </a:r>
          </a:p>
        </p:txBody>
      </p:sp>
      <p:sp>
        <p:nvSpPr>
          <p:cNvPr id="4" name="Content Placeholder 3">
            <a:extLst>
              <a:ext uri="{FF2B5EF4-FFF2-40B4-BE49-F238E27FC236}">
                <a16:creationId xmlns:a16="http://schemas.microsoft.com/office/drawing/2014/main" id="{7D496E69-9B82-41F4-929F-78E683D7EBAA}"/>
              </a:ext>
            </a:extLst>
          </p:cNvPr>
          <p:cNvSpPr>
            <a:spLocks noGrp="1"/>
          </p:cNvSpPr>
          <p:nvPr>
            <p:ph sz="half" idx="2"/>
          </p:nvPr>
        </p:nvSpPr>
        <p:spPr>
          <a:xfrm>
            <a:off x="628649" y="2984866"/>
            <a:ext cx="1737360" cy="1280160"/>
          </a:xfrm>
          <a:prstGeom prst="rect">
            <a:avLst/>
          </a:prstGeom>
        </p:spPr>
        <p:txBody>
          <a:bodyPr/>
          <a:lstStyle>
            <a:lvl1pPr>
              <a:defRPr sz="1400"/>
            </a:lvl1pPr>
            <a:lvl2pPr marL="346472" indent="-171450">
              <a:defRPr sz="1400"/>
            </a:lvl2pPr>
            <a:lvl3pPr marL="685800" indent="-171450">
              <a:defRPr sz="1600"/>
            </a:lvl3pPr>
          </a:lstStyle>
          <a:p>
            <a:pPr lvl="0"/>
            <a:r>
              <a:rPr lang="en-US" dirty="0"/>
              <a:t>Click to edit Master text styles</a:t>
            </a:r>
          </a:p>
          <a:p>
            <a:pPr lvl="1"/>
            <a:r>
              <a:rPr lang="en-US" dirty="0"/>
              <a:t>Second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mn-lt"/>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2465173" y="1579983"/>
            <a:ext cx="6051414" cy="3013641"/>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026244152"/>
      </p:ext>
    </p:extLst>
  </p:cSld>
  <p:clrMapOvr>
    <a:masterClrMapping/>
  </p:clrMapOvr>
  <p:transition>
    <p:fade thruBlk="1"/>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hree Content - Offset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35238" y="530359"/>
            <a:ext cx="7897412"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25438"/>
            <a:ext cx="6044000" cy="3107284"/>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6808265" y="1556328"/>
            <a:ext cx="1645920" cy="1463040"/>
          </a:xfrm>
          <a:prstGeom prst="rect">
            <a:avLst/>
          </a:prstGeom>
        </p:spPr>
        <p:txBody>
          <a:bodyPr/>
          <a:lstStyle>
            <a:lvl1pPr>
              <a:defRPr sz="1600"/>
            </a:lvl1pPr>
            <a:lvl2pPr marL="346472" indent="-171450">
              <a:defRPr sz="1600"/>
            </a:lvl2pPr>
            <a:lvl3pPr marL="513160" indent="-171450">
              <a:defRPr sz="1600"/>
            </a:lvl3pPr>
          </a:lstStyle>
          <a:p>
            <a:pPr lvl="0"/>
            <a:r>
              <a:rPr lang="en-US" dirty="0"/>
              <a:t>Click to edit Master text styles</a:t>
            </a:r>
          </a:p>
          <a:p>
            <a:pPr lvl="1"/>
            <a:r>
              <a:rPr lang="en-US" dirty="0"/>
              <a:t>Second level</a:t>
            </a:r>
          </a:p>
        </p:txBody>
      </p:sp>
      <p:sp>
        <p:nvSpPr>
          <p:cNvPr id="8" name="Content Placeholder 3">
            <a:extLst>
              <a:ext uri="{FF2B5EF4-FFF2-40B4-BE49-F238E27FC236}">
                <a16:creationId xmlns:a16="http://schemas.microsoft.com/office/drawing/2014/main" id="{BECF1356-CBD1-4EF7-8648-2FDE537EB3DC}"/>
              </a:ext>
            </a:extLst>
          </p:cNvPr>
          <p:cNvSpPr>
            <a:spLocks noGrp="1"/>
          </p:cNvSpPr>
          <p:nvPr>
            <p:ph sz="half" idx="14"/>
          </p:nvPr>
        </p:nvSpPr>
        <p:spPr>
          <a:xfrm>
            <a:off x="6818150" y="3172286"/>
            <a:ext cx="1645920" cy="1463040"/>
          </a:xfrm>
          <a:prstGeom prst="rect">
            <a:avLst/>
          </a:prstGeom>
        </p:spPr>
        <p:txBody>
          <a:bodyPr/>
          <a:lstStyle>
            <a:lvl1pPr>
              <a:defRPr sz="1600"/>
            </a:lvl1pPr>
            <a:lvl2pPr marL="346472" indent="-171450">
              <a:defRPr sz="1600"/>
            </a:lvl2pPr>
            <a:lvl3pPr marL="513160" indent="-171450">
              <a:defRPr/>
            </a:lvl3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2705256831"/>
      </p:ext>
    </p:extLst>
  </p:cSld>
  <p:clrMapOvr>
    <a:masterClrMapping/>
  </p:clrMapOvr>
  <p:transition>
    <p:fade thruBlk="1"/>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Four Content - Vert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8147" y="530359"/>
            <a:ext cx="7887202"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25438"/>
            <a:ext cx="1851660" cy="3107284"/>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7D496E69-9B82-41F4-929F-78E683D7EBAA}"/>
              </a:ext>
            </a:extLst>
          </p:cNvPr>
          <p:cNvSpPr>
            <a:spLocks noGrp="1"/>
          </p:cNvSpPr>
          <p:nvPr>
            <p:ph sz="half" idx="2"/>
          </p:nvPr>
        </p:nvSpPr>
        <p:spPr>
          <a:xfrm>
            <a:off x="2640329" y="1525438"/>
            <a:ext cx="1851660" cy="3107284"/>
          </a:xfrm>
          <a:prstGeom prst="rect">
            <a:avLst/>
          </a:prstGeom>
        </p:spPr>
        <p:txBody>
          <a:bodyPr/>
          <a:lstStyle>
            <a:lvl2pPr marL="346472" indent="-171450">
              <a:defRPr/>
            </a:lvl2pPr>
            <a:lvl3pPr marL="685800" indent="-171450">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4652009" y="1525438"/>
            <a:ext cx="1851660" cy="3107284"/>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BECF1356-CBD1-4EF7-8648-2FDE537EB3DC}"/>
              </a:ext>
            </a:extLst>
          </p:cNvPr>
          <p:cNvSpPr>
            <a:spLocks noGrp="1"/>
          </p:cNvSpPr>
          <p:nvPr>
            <p:ph sz="half" idx="14"/>
          </p:nvPr>
        </p:nvSpPr>
        <p:spPr>
          <a:xfrm>
            <a:off x="6663689" y="1525438"/>
            <a:ext cx="1851660" cy="3107284"/>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854605104"/>
      </p:ext>
    </p:extLst>
  </p:cSld>
  <p:clrMapOvr>
    <a:masterClrMapping/>
  </p:clrMapOvr>
  <p:transition>
    <p:fade thruBlk="1"/>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Four Content - Squa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41785" y="508171"/>
            <a:ext cx="7873565"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492528"/>
            <a:ext cx="3771900" cy="1554480"/>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7D496E69-9B82-41F4-929F-78E683D7EBAA}"/>
              </a:ext>
            </a:extLst>
          </p:cNvPr>
          <p:cNvSpPr>
            <a:spLocks noGrp="1"/>
          </p:cNvSpPr>
          <p:nvPr>
            <p:ph sz="half" idx="2"/>
          </p:nvPr>
        </p:nvSpPr>
        <p:spPr>
          <a:xfrm>
            <a:off x="628649" y="3113037"/>
            <a:ext cx="3771900" cy="1554480"/>
          </a:xfrm>
          <a:prstGeom prst="rect">
            <a:avLst/>
          </a:prstGeom>
        </p:spPr>
        <p:txBody>
          <a:bodyPr/>
          <a:lstStyle>
            <a:lvl2pPr marL="346472" indent="-171450">
              <a:defRPr/>
            </a:lvl2pPr>
            <a:lvl3pPr marL="685800" indent="-171450">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4744687" y="1492528"/>
            <a:ext cx="3771900" cy="1554480"/>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BECF1356-CBD1-4EF7-8648-2FDE537EB3DC}"/>
              </a:ext>
            </a:extLst>
          </p:cNvPr>
          <p:cNvSpPr>
            <a:spLocks noGrp="1"/>
          </p:cNvSpPr>
          <p:nvPr>
            <p:ph sz="half" idx="14"/>
          </p:nvPr>
        </p:nvSpPr>
        <p:spPr>
          <a:xfrm>
            <a:off x="4744687" y="3113037"/>
            <a:ext cx="3771900" cy="1554480"/>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178514057"/>
      </p:ext>
    </p:extLst>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0"/>
        <p:cNvGrpSpPr/>
        <p:nvPr/>
      </p:nvGrpSpPr>
      <p:grpSpPr>
        <a:xfrm>
          <a:off x="0" y="0"/>
          <a:ext cx="0" cy="0"/>
          <a:chOff x="0" y="0"/>
          <a:chExt cx="0" cy="0"/>
        </a:xfrm>
      </p:grpSpPr>
      <p:sp>
        <p:nvSpPr>
          <p:cNvPr id="21" name="Google Shape;21;p41"/>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41"/>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3" name="Google Shape;23;p41"/>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0A5A6"/>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0A5A6"/>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0A5A6"/>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0A5A6"/>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0A5A6"/>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0A5A6"/>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0A5A6"/>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0A5A6"/>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0A5A6"/>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30"/>
        <p:cNvGrpSpPr/>
        <p:nvPr/>
      </p:nvGrpSpPr>
      <p:grpSpPr>
        <a:xfrm>
          <a:off x="0" y="0"/>
          <a:ext cx="0" cy="0"/>
          <a:chOff x="0" y="0"/>
          <a:chExt cx="0" cy="0"/>
        </a:xfrm>
      </p:grpSpPr>
      <p:sp>
        <p:nvSpPr>
          <p:cNvPr id="31" name="Google Shape;31;p46"/>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46"/>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3" name="Google Shape;33;p46"/>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4" name="Google Shape;34;p46"/>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35"/>
        <p:cNvGrpSpPr/>
        <p:nvPr/>
      </p:nvGrpSpPr>
      <p:grpSpPr>
        <a:xfrm>
          <a:off x="0" y="0"/>
          <a:ext cx="0" cy="0"/>
          <a:chOff x="0" y="0"/>
          <a:chExt cx="0" cy="0"/>
        </a:xfrm>
      </p:grpSpPr>
      <p:sp>
        <p:nvSpPr>
          <p:cNvPr id="36" name="Google Shape;36;p47"/>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47"/>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8" name="Google Shape;38;p47"/>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47"/>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0" name="Google Shape;40;p47"/>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41"/>
        <p:cNvGrpSpPr/>
        <p:nvPr/>
      </p:nvGrpSpPr>
      <p:grpSpPr>
        <a:xfrm>
          <a:off x="0" y="0"/>
          <a:ext cx="0" cy="0"/>
          <a:chOff x="0" y="0"/>
          <a:chExt cx="0" cy="0"/>
        </a:xfrm>
      </p:grpSpPr>
      <p:sp>
        <p:nvSpPr>
          <p:cNvPr id="42" name="Google Shape;42;p48"/>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48"/>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4" name="Google Shape;44;p48"/>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5" name="Google Shape;45;p48"/>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6" name="Google Shape;46;p48"/>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47"/>
        <p:cNvGrpSpPr/>
        <p:nvPr/>
      </p:nvGrpSpPr>
      <p:grpSpPr>
        <a:xfrm>
          <a:off x="0" y="0"/>
          <a:ext cx="0" cy="0"/>
          <a:chOff x="0" y="0"/>
          <a:chExt cx="0" cy="0"/>
        </a:xfrm>
      </p:grpSpPr>
      <p:sp>
        <p:nvSpPr>
          <p:cNvPr id="48" name="Google Shape;48;p49"/>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49"/>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49"/>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4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2" name="Google Shape;52;p49"/>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3" name="Google Shape;53;p49"/>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54"/>
        <p:cNvGrpSpPr/>
        <p:nvPr/>
      </p:nvGrpSpPr>
      <p:grpSpPr>
        <a:xfrm>
          <a:off x="0" y="0"/>
          <a:ext cx="0" cy="0"/>
          <a:chOff x="0" y="0"/>
          <a:chExt cx="0" cy="0"/>
        </a:xfrm>
      </p:grpSpPr>
      <p:sp>
        <p:nvSpPr>
          <p:cNvPr id="55" name="Google Shape;55;p50"/>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50"/>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7" name="Google Shape;57;p50"/>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8" name="Google Shape;58;p50"/>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9" name="Google Shape;59;p50"/>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0" name="Google Shape;60;p50"/>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1"/>
        <p:cNvGrpSpPr/>
        <p:nvPr/>
      </p:nvGrpSpPr>
      <p:grpSpPr>
        <a:xfrm>
          <a:off x="0" y="0"/>
          <a:ext cx="0" cy="0"/>
          <a:chOff x="0" y="0"/>
          <a:chExt cx="0" cy="0"/>
        </a:xfrm>
      </p:grpSpPr>
      <p:sp>
        <p:nvSpPr>
          <p:cNvPr id="62" name="Google Shape;62;p51"/>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51"/>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4" name="Google Shape;64;p51"/>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5" name="Google Shape;65;p51"/>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6" name="Google Shape;66;p51"/>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7" name="Google Shape;67;p5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37"/>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37"/>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37"/>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0000"/>
              </a:lnSpc>
              <a:spcBef>
                <a:spcPts val="0"/>
              </a:spcBef>
              <a:spcAft>
                <a:spcPts val="0"/>
              </a:spcAft>
              <a:buClr>
                <a:srgbClr val="00A5A6"/>
              </a:buClr>
              <a:buSzPts val="2400"/>
              <a:buFont typeface="Noto Sans Symbols"/>
              <a:buChar char="▪"/>
              <a:defRPr sz="2400" b="1" i="0" u="none" strike="noStrike" cap="none">
                <a:solidFill>
                  <a:srgbClr val="00A5A6"/>
                </a:solidFill>
                <a:latin typeface="Arial"/>
                <a:ea typeface="Arial"/>
                <a:cs typeface="Arial"/>
                <a:sym typeface="Arial"/>
              </a:defRPr>
            </a:lvl1pPr>
            <a:lvl2pPr marL="914400" marR="0" lvl="1" indent="-355600" algn="l" rtl="0">
              <a:lnSpc>
                <a:spcPct val="100000"/>
              </a:lnSpc>
              <a:spcBef>
                <a:spcPts val="0"/>
              </a:spcBef>
              <a:spcAft>
                <a:spcPts val="0"/>
              </a:spcAft>
              <a:buClr>
                <a:srgbClr val="00A5A6"/>
              </a:buClr>
              <a:buSzPts val="2000"/>
              <a:buFont typeface="Arial"/>
              <a:buChar char="•"/>
              <a:defRPr sz="2000" b="1" i="0" u="none" strike="noStrike" cap="none">
                <a:solidFill>
                  <a:srgbClr val="00A5A6"/>
                </a:solidFill>
                <a:latin typeface="Arial"/>
                <a:ea typeface="Arial"/>
                <a:cs typeface="Arial"/>
                <a:sym typeface="Arial"/>
              </a:defRPr>
            </a:lvl2pPr>
            <a:lvl3pPr marL="1371600" marR="0" lvl="2"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3pPr>
            <a:lvl4pPr marL="1828800" marR="0" lvl="3"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4pPr>
            <a:lvl5pPr marL="2286000" marR="0" lvl="4"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37"/>
          <p:cNvSpPr/>
          <p:nvPr/>
        </p:nvSpPr>
        <p:spPr>
          <a:xfrm>
            <a:off x="91440" y="57150"/>
            <a:ext cx="8961120" cy="5029200"/>
          </a:xfrm>
          <a:prstGeom prst="frame">
            <a:avLst>
              <a:gd name="adj1" fmla="val 1839"/>
            </a:avLst>
          </a:pr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37" descr="Geneva Office for Human Rights Education Logo"/>
          <p:cNvPicPr preferRelativeResize="0"/>
          <p:nvPr/>
        </p:nvPicPr>
        <p:blipFill rotWithShape="1">
          <a:blip r:embed="rId26">
            <a:alphaModFix/>
          </a:blip>
          <a:srcRect/>
          <a:stretch/>
        </p:blipFill>
        <p:spPr>
          <a:xfrm>
            <a:off x="8620107" y="4653741"/>
            <a:ext cx="457200" cy="4572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712" r:id="rId17"/>
    <p:sldLayoutId id="2147483705" r:id="rId18"/>
    <p:sldLayoutId id="2147483706" r:id="rId19"/>
    <p:sldLayoutId id="2147483707" r:id="rId20"/>
    <p:sldLayoutId id="2147483708" r:id="rId21"/>
    <p:sldLayoutId id="2147483709" r:id="rId22"/>
    <p:sldLayoutId id="2147483710" r:id="rId23"/>
    <p:sldLayoutId id="2147483711" r:id="rId24"/>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hyperlink" Target="https://www.youtube.com/watch?v=W_4vgwnbAfE"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hyperlink" Target="https://www.ohchr.org/en/professionalinterest/pages/crc.aspx" TargetMode="External"/><Relationship Id="rId5" Type="http://schemas.openxmlformats.org/officeDocument/2006/relationships/hyperlink" Target="https://www.un.org/en/universal-declaration-human-rights/" TargetMode="External"/><Relationship Id="rId4" Type="http://schemas.openxmlformats.org/officeDocument/2006/relationships/hyperlink" Target="http://www.go-hre.org/"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XR9d7TsgQN8&amp;list=PL1p11lCKMm7vUpyDMd39yUSVUUwUJ-Wa5&amp;index=1"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hyperlink" Target="https://www.youtube.com/watch?v=W_4vgwnbAfE" TargetMode="Externa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hyperlink" Target="https://www.youtube.com/watch?v=W_4vgwnbAfE"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pic>
        <p:nvPicPr>
          <p:cNvPr id="204" name="Google Shape;204;p1"/>
          <p:cNvPicPr preferRelativeResize="0">
            <a:picLocks noGrp="1"/>
          </p:cNvPicPr>
          <p:nvPr>
            <p:ph type="body" idx="1"/>
          </p:nvPr>
        </p:nvPicPr>
        <p:blipFill rotWithShape="1">
          <a:blip r:embed="rId3">
            <a:alphaModFix/>
          </a:blip>
          <a:srcRect b="8936"/>
          <a:stretch/>
        </p:blipFill>
        <p:spPr>
          <a:xfrm>
            <a:off x="732997" y="351329"/>
            <a:ext cx="3881774" cy="4572000"/>
          </a:xfrm>
          <a:prstGeom prst="rect">
            <a:avLst/>
          </a:prstGeom>
          <a:noFill/>
          <a:ln>
            <a:noFill/>
          </a:ln>
          <a:effectLst>
            <a:outerShdw blurRad="50800" dist="38100" dir="2700000" algn="tl" rotWithShape="0">
              <a:srgbClr val="000000">
                <a:alpha val="40000"/>
              </a:srgbClr>
            </a:outerShdw>
          </a:effectLst>
        </p:spPr>
      </p:pic>
      <p:sp>
        <p:nvSpPr>
          <p:cNvPr id="205" name="Google Shape;205;p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a:t>1</a:t>
            </a:fld>
            <a:endParaRPr/>
          </a:p>
        </p:txBody>
      </p:sp>
      <p:pic>
        <p:nvPicPr>
          <p:cNvPr id="206" name="Google Shape;206;p1"/>
          <p:cNvPicPr preferRelativeResize="0">
            <a:picLocks noGrp="1"/>
          </p:cNvPicPr>
          <p:nvPr>
            <p:ph type="body" idx="2"/>
          </p:nvPr>
        </p:nvPicPr>
        <p:blipFill rotWithShape="1">
          <a:blip r:embed="rId4">
            <a:alphaModFix/>
          </a:blip>
          <a:srcRect/>
          <a:stretch/>
        </p:blipFill>
        <p:spPr>
          <a:xfrm>
            <a:off x="5735783" y="386234"/>
            <a:ext cx="2396836" cy="4526430"/>
          </a:xfrm>
          <a:prstGeom prst="rect">
            <a:avLst/>
          </a:prstGeom>
          <a:noFill/>
          <a:ln>
            <a:noFill/>
          </a:ln>
        </p:spPr>
      </p:pic>
      <p:sp>
        <p:nvSpPr>
          <p:cNvPr id="207" name="Google Shape;207;p1"/>
          <p:cNvSpPr txBox="1"/>
          <p:nvPr/>
        </p:nvSpPr>
        <p:spPr>
          <a:xfrm>
            <a:off x="6359238" y="3002986"/>
            <a:ext cx="1149926" cy="523220"/>
          </a:xfrm>
          <a:prstGeom prst="rect">
            <a:avLst/>
          </a:prstGeom>
          <a:solidFill>
            <a:schemeClr val="lt1"/>
          </a:solidFill>
          <a:ln>
            <a:noFill/>
          </a:ln>
        </p:spPr>
        <p:txBody>
          <a:bodyPr spcFirstLastPara="1" wrap="square" lIns="0" tIns="45700" rIns="0" bIns="45700" anchor="t" anchorCtr="0">
            <a:spAutoFit/>
          </a:bodyPr>
          <a:lstStyle/>
          <a:p>
            <a:pPr marL="0" marR="0" lvl="0" indent="0" algn="ctr"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YOUTH</a:t>
            </a:r>
            <a:endParaRPr/>
          </a:p>
          <a:p>
            <a:pPr marL="0" marR="0" lvl="0" indent="0" algn="ctr"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AGES 11-16</a:t>
            </a:r>
            <a:endParaRPr/>
          </a:p>
        </p:txBody>
      </p:sp>
    </p:spTree>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8"/>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t>10</a:t>
            </a:fld>
            <a:endParaRPr sz="900"/>
          </a:p>
        </p:txBody>
      </p:sp>
      <p:pic>
        <p:nvPicPr>
          <p:cNvPr id="330" name="Google Shape;330;p8"/>
          <p:cNvPicPr preferRelativeResize="0"/>
          <p:nvPr/>
        </p:nvPicPr>
        <p:blipFill rotWithShape="1">
          <a:blip r:embed="rId3"/>
          <a:srcRect/>
          <a:stretch/>
        </p:blipFill>
        <p:spPr>
          <a:xfrm>
            <a:off x="954397" y="843200"/>
            <a:ext cx="3210332" cy="3979274"/>
          </a:xfrm>
          <a:prstGeom prst="rect">
            <a:avLst/>
          </a:prstGeom>
          <a:noFill/>
          <a:ln>
            <a:noFill/>
          </a:ln>
        </p:spPr>
      </p:pic>
      <p:pic>
        <p:nvPicPr>
          <p:cNvPr id="331" name="Google Shape;331;p8"/>
          <p:cNvPicPr preferRelativeResize="0"/>
          <p:nvPr/>
        </p:nvPicPr>
        <p:blipFill rotWithShape="1">
          <a:blip r:embed="rId4"/>
          <a:srcRect/>
          <a:stretch/>
        </p:blipFill>
        <p:spPr>
          <a:xfrm>
            <a:off x="4416038" y="888835"/>
            <a:ext cx="3136700" cy="3888004"/>
          </a:xfrm>
          <a:prstGeom prst="rect">
            <a:avLst/>
          </a:prstGeom>
          <a:noFill/>
          <a:ln>
            <a:noFill/>
          </a:ln>
        </p:spPr>
      </p:pic>
      <p:pic>
        <p:nvPicPr>
          <p:cNvPr id="6" name="Google Shape;323;p7" descr="A Small green checkmark in a box the icon used to indicate a review throughout the presentation">
            <a:extLst>
              <a:ext uri="{FF2B5EF4-FFF2-40B4-BE49-F238E27FC236}">
                <a16:creationId xmlns:a16="http://schemas.microsoft.com/office/drawing/2014/main" id="{7DC4E292-337E-4564-8B86-D34A837EF9E1}"/>
              </a:ext>
            </a:extLst>
          </p:cNvPr>
          <p:cNvPicPr preferRelativeResize="0"/>
          <p:nvPr/>
        </p:nvPicPr>
        <p:blipFill rotWithShape="1">
          <a:blip r:embed="rId5">
            <a:alphaModFix/>
          </a:blip>
          <a:srcRect l="13592" t="13485" r="15709" b="10027"/>
          <a:stretch/>
        </p:blipFill>
        <p:spPr>
          <a:xfrm>
            <a:off x="7680491" y="192135"/>
            <a:ext cx="1188720" cy="1286024"/>
          </a:xfrm>
          <a:prstGeom prst="rect">
            <a:avLst/>
          </a:prstGeom>
          <a:noFill/>
          <a:ln>
            <a:noFill/>
          </a:ln>
        </p:spPr>
      </p:pic>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11"/>
          <p:cNvSpPr txBox="1">
            <a:spLocks noGrp="1"/>
          </p:cNvSpPr>
          <p:nvPr>
            <p:ph type="body" idx="1"/>
          </p:nvPr>
        </p:nvSpPr>
        <p:spPr>
          <a:xfrm>
            <a:off x="894869" y="685800"/>
            <a:ext cx="6523698" cy="4184550"/>
          </a:xfrm>
          <a:prstGeom prst="rect">
            <a:avLst/>
          </a:prstGeom>
          <a:noFill/>
          <a:ln>
            <a:noFill/>
          </a:ln>
        </p:spPr>
        <p:txBody>
          <a:bodyPr spcFirstLastPara="1" wrap="square" lIns="91425" tIns="91425" rIns="91425" bIns="91425" numCol="1" anchor="ctr" anchorCtr="0">
            <a:normAutofit/>
          </a:bodyPr>
          <a:lstStyle/>
          <a:p>
            <a:pPr marL="533400" lvl="0" indent="-457200">
              <a:buSzPts val="2400"/>
              <a:buFont typeface="+mj-lt"/>
              <a:buAutoNum type="arabicPeriod"/>
            </a:pPr>
            <a:r>
              <a:rPr lang="en-US" dirty="0"/>
              <a:t>Each person has a right to have his or her birth legally registered.</a:t>
            </a:r>
          </a:p>
          <a:p>
            <a:pPr marL="533400" lvl="0" indent="-457200">
              <a:buSzPts val="2400"/>
              <a:buFont typeface="+mj-lt"/>
              <a:buAutoNum type="arabicPeriod"/>
            </a:pPr>
            <a:endParaRPr lang="en-US" dirty="0"/>
          </a:p>
          <a:p>
            <a:pPr marL="533400" lvl="0" indent="-457200">
              <a:buSzPts val="2400"/>
              <a:buFont typeface="+mj-lt"/>
              <a:buAutoNum type="arabicPeriod"/>
            </a:pPr>
            <a:r>
              <a:rPr lang="en-US" dirty="0"/>
              <a:t>Everyone has a right to be recognized as a person before the law.</a:t>
            </a:r>
          </a:p>
        </p:txBody>
      </p:sp>
      <p:pic>
        <p:nvPicPr>
          <p:cNvPr id="366" name="Google Shape;366;p11" descr="Five stick figure children holding star"/>
          <p:cNvPicPr preferRelativeResize="0">
            <a:picLocks noGrp="1"/>
          </p:cNvPicPr>
          <p:nvPr>
            <p:ph type="body" idx="2"/>
          </p:nvPr>
        </p:nvPicPr>
        <p:blipFill rotWithShape="1">
          <a:blip r:embed="rId3">
            <a:alphaModFix/>
          </a:blip>
          <a:srcRect/>
          <a:stretch/>
        </p:blipFill>
        <p:spPr>
          <a:xfrm>
            <a:off x="7102169" y="158996"/>
            <a:ext cx="1832400" cy="1365000"/>
          </a:xfrm>
          <a:prstGeom prst="rect">
            <a:avLst/>
          </a:prstGeom>
          <a:noFill/>
          <a:ln>
            <a:noFill/>
          </a:ln>
        </p:spPr>
      </p:pic>
      <p:sp>
        <p:nvSpPr>
          <p:cNvPr id="367" name="Google Shape;367;p1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numCol="1" anchor="ctr" anchorCtr="0">
            <a:normAutofit/>
          </a:bodyPr>
          <a:lstStyle/>
          <a:p>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fld id="{00000000-1234-1234-1234-123412341234}" type="slidenum">
              <a:rPr kumimoji="0" lang="en-US" sz="900" b="1" i="0" u="none" strike="noStrike" kern="0" cap="none" spc="0" normalizeH="0" baseline="0" noProof="0">
                <a:ln>
                  <a:noFill/>
                </a:ln>
                <a:solidFill>
                  <a:srgbClr val="00A5A6"/>
                </a:solidFill>
                <a:effectLst/>
                <a:uLnTx/>
                <a:uFillTx/>
                <a:latin typeface="Arial"/>
                <a:cs typeface="Arial"/>
                <a:sym typeface="Arial"/>
              </a:rPr>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t>11</a:t>
            </a:fld>
            <a:endParaRPr kumimoji="0" sz="900" b="1" i="0" u="none" strike="noStrike" kern="0" cap="none" spc="0" normalizeH="0" baseline="0" noProof="0">
              <a:ln>
                <a:noFill/>
              </a:ln>
              <a:solidFill>
                <a:srgbClr val="00A5A6"/>
              </a:solidFill>
              <a:effectLst/>
              <a:uLnTx/>
              <a:uFillTx/>
              <a:latin typeface="Arial"/>
              <a:cs typeface="Arial"/>
              <a:sym typeface="Arial"/>
            </a:endParaRPr>
          </a:p>
        </p:txBody>
      </p:sp>
      <p:sp>
        <p:nvSpPr>
          <p:cNvPr id="5" name="Google Shape;167;p11">
            <a:extLst>
              <a:ext uri="{FF2B5EF4-FFF2-40B4-BE49-F238E27FC236}">
                <a16:creationId xmlns:a16="http://schemas.microsoft.com/office/drawing/2014/main" id="{F08D87B9-256D-40FB-A856-C93022EA74D6}"/>
              </a:ext>
            </a:extLst>
          </p:cNvPr>
          <p:cNvSpPr txBox="1">
            <a:spLocks noGrp="1"/>
          </p:cNvSpPr>
          <p:nvPr>
            <p:ph type="title"/>
          </p:nvPr>
        </p:nvSpPr>
        <p:spPr>
          <a:xfrm>
            <a:off x="894869" y="273150"/>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Learning Points</a:t>
            </a:r>
            <a:endParaRPr dirty="0"/>
          </a:p>
        </p:txBody>
      </p:sp>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10"/>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Introduction</a:t>
            </a:r>
            <a:endParaRPr/>
          </a:p>
        </p:txBody>
      </p:sp>
      <p:sp>
        <p:nvSpPr>
          <p:cNvPr id="345" name="Google Shape;345;p10"/>
          <p:cNvSpPr txBox="1">
            <a:spLocks noGrp="1"/>
          </p:cNvSpPr>
          <p:nvPr>
            <p:ph type="body" idx="1"/>
          </p:nvPr>
        </p:nvSpPr>
        <p:spPr>
          <a:xfrm>
            <a:off x="877475" y="1524000"/>
            <a:ext cx="5109300" cy="3108600"/>
          </a:xfrm>
          <a:prstGeom prst="rect">
            <a:avLst/>
          </a:prstGeom>
          <a:noFill/>
          <a:ln>
            <a:noFill/>
          </a:ln>
        </p:spPr>
        <p:txBody>
          <a:bodyPr spcFirstLastPara="1" wrap="square" lIns="91425" tIns="91425" rIns="91425" bIns="91425" anchor="t" anchorCtr="0">
            <a:normAutofit/>
          </a:bodyPr>
          <a:lstStyle/>
          <a:p>
            <a:pPr marL="457200" lvl="0" indent="-342900" algn="l" rtl="0">
              <a:lnSpc>
                <a:spcPct val="90000"/>
              </a:lnSpc>
              <a:spcBef>
                <a:spcPts val="600"/>
              </a:spcBef>
              <a:spcAft>
                <a:spcPts val="0"/>
              </a:spcAft>
              <a:buSzPts val="1800"/>
              <a:buChar char="▪"/>
            </a:pPr>
            <a:r>
              <a:rPr lang="en-US"/>
              <a:t>If someone were trying to find YOU, would they need the same kind of information?</a:t>
            </a:r>
            <a:endParaRPr/>
          </a:p>
          <a:p>
            <a:pPr marL="457200" lvl="0" indent="0" algn="l" rtl="0">
              <a:lnSpc>
                <a:spcPct val="90000"/>
              </a:lnSpc>
              <a:spcBef>
                <a:spcPts val="600"/>
              </a:spcBef>
              <a:spcAft>
                <a:spcPts val="0"/>
              </a:spcAft>
              <a:buSzPts val="1800"/>
              <a:buNone/>
            </a:pPr>
            <a:endParaRPr/>
          </a:p>
          <a:p>
            <a:pPr marL="457200" lvl="0" indent="-342900" algn="l" rtl="0">
              <a:lnSpc>
                <a:spcPct val="90000"/>
              </a:lnSpc>
              <a:spcBef>
                <a:spcPts val="600"/>
              </a:spcBef>
              <a:spcAft>
                <a:spcPts val="0"/>
              </a:spcAft>
              <a:buSzPts val="1800"/>
              <a:buChar char="▪"/>
            </a:pPr>
            <a:r>
              <a:rPr lang="en-US"/>
              <a:t>What distinguishes you as a person different from all other people in the world? </a:t>
            </a:r>
            <a:br>
              <a:rPr lang="en-US"/>
            </a:br>
            <a:endParaRPr/>
          </a:p>
        </p:txBody>
      </p:sp>
      <p:pic>
        <p:nvPicPr>
          <p:cNvPr id="346" name="Google Shape;346;p10"/>
          <p:cNvPicPr preferRelativeResize="0"/>
          <p:nvPr/>
        </p:nvPicPr>
        <p:blipFill>
          <a:blip r:embed="rId3"/>
          <a:srcRect/>
          <a:stretch/>
        </p:blipFill>
        <p:spPr>
          <a:xfrm>
            <a:off x="6372284" y="1569601"/>
            <a:ext cx="1422932" cy="3017520"/>
          </a:xfrm>
          <a:prstGeom prst="rect">
            <a:avLst/>
          </a:prstGeom>
          <a:noFill/>
          <a:ln>
            <a:noFill/>
          </a:ln>
        </p:spPr>
      </p:pic>
      <p:sp>
        <p:nvSpPr>
          <p:cNvPr id="347" name="Google Shape;347;p1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12</a:t>
            </a:fld>
            <a:endParaRPr sz="900">
              <a:solidFill>
                <a:srgbClr val="00A5A6"/>
              </a:solidFill>
            </a:endParaRPr>
          </a:p>
        </p:txBody>
      </p:sp>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11"/>
          <p:cNvSpPr txBox="1">
            <a:spLocks noGrp="1"/>
          </p:cNvSpPr>
          <p:nvPr>
            <p:ph type="body" idx="1"/>
          </p:nvPr>
        </p:nvSpPr>
        <p:spPr>
          <a:xfrm>
            <a:off x="809787" y="1161828"/>
            <a:ext cx="7294500" cy="3108600"/>
          </a:xfrm>
          <a:prstGeom prst="rect">
            <a:avLst/>
          </a:prstGeom>
          <a:noFill/>
          <a:ln>
            <a:noFill/>
          </a:ln>
        </p:spPr>
        <p:txBody>
          <a:bodyPr spcFirstLastPara="1" wrap="square" lIns="91425" tIns="91425" rIns="91425" bIns="91425" anchor="ctr" anchorCtr="0">
            <a:normAutofit lnSpcReduction="10000"/>
          </a:bodyPr>
          <a:lstStyle/>
          <a:p>
            <a:pPr marL="342900" lvl="0" indent="-342900" algn="l" rtl="0">
              <a:spcBef>
                <a:spcPts val="600"/>
              </a:spcBef>
              <a:spcAft>
                <a:spcPts val="0"/>
              </a:spcAft>
              <a:buSzPts val="2400"/>
              <a:buChar char="▪"/>
            </a:pPr>
            <a:r>
              <a:rPr lang="en-US" dirty="0"/>
              <a:t>No one else in the world can give all this information in the same way that you can.</a:t>
            </a:r>
          </a:p>
          <a:p>
            <a:pPr marL="342900" lvl="0" indent="-342900" algn="l" rtl="0">
              <a:spcBef>
                <a:spcPts val="600"/>
              </a:spcBef>
              <a:spcAft>
                <a:spcPts val="0"/>
              </a:spcAft>
              <a:buSzPts val="2400"/>
              <a:buChar char="▪"/>
            </a:pPr>
            <a:endParaRPr lang="en-US" sz="3200" i="1" dirty="0"/>
          </a:p>
          <a:p>
            <a:pPr marL="457200" lvl="1" indent="0">
              <a:spcBef>
                <a:spcPts val="600"/>
              </a:spcBef>
              <a:buSzPts val="2400"/>
              <a:buNone/>
            </a:pPr>
            <a:r>
              <a:rPr lang="en-US" sz="2800" i="1" dirty="0"/>
              <a:t>You are quite unique, one of a kind!</a:t>
            </a:r>
            <a:endParaRPr sz="2800" i="1" dirty="0"/>
          </a:p>
          <a:p>
            <a:pPr marL="457200" lvl="0" indent="0" algn="l" rtl="0">
              <a:spcBef>
                <a:spcPts val="600"/>
              </a:spcBef>
              <a:spcAft>
                <a:spcPts val="0"/>
              </a:spcAft>
              <a:buSzPts val="1800"/>
              <a:buNone/>
            </a:pPr>
            <a:endParaRPr i="1" dirty="0"/>
          </a:p>
          <a:p>
            <a:pPr marL="457200" lvl="0" indent="-381000" algn="l" rtl="0">
              <a:spcBef>
                <a:spcPts val="600"/>
              </a:spcBef>
              <a:spcAft>
                <a:spcPts val="0"/>
              </a:spcAft>
              <a:buSzPts val="2400"/>
              <a:buChar char="▪"/>
            </a:pPr>
            <a:r>
              <a:rPr lang="en-US" dirty="0"/>
              <a:t>Where could someone find this information about you?</a:t>
            </a:r>
            <a:endParaRPr dirty="0"/>
          </a:p>
        </p:txBody>
      </p:sp>
      <p:sp>
        <p:nvSpPr>
          <p:cNvPr id="353" name="Google Shape;353;p1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13</a:t>
            </a:fld>
            <a:endParaRPr sz="900">
              <a:solidFill>
                <a:srgbClr val="00A5A6"/>
              </a:solidFill>
            </a:endParaRPr>
          </a:p>
        </p:txBody>
      </p:sp>
      <p:pic>
        <p:nvPicPr>
          <p:cNvPr id="354" name="Google Shape;354;p11"/>
          <p:cNvPicPr preferRelativeResize="0"/>
          <p:nvPr/>
        </p:nvPicPr>
        <p:blipFill>
          <a:blip r:embed="rId3"/>
          <a:srcRect/>
          <a:stretch/>
        </p:blipFill>
        <p:spPr>
          <a:xfrm>
            <a:off x="8056484" y="202424"/>
            <a:ext cx="464654" cy="985362"/>
          </a:xfrm>
          <a:prstGeom prst="rect">
            <a:avLst/>
          </a:prstGeom>
          <a:noFill/>
          <a:ln>
            <a:noFill/>
          </a:ln>
        </p:spPr>
      </p:pic>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2" name="Title 1">
            <a:extLst>
              <a:ext uri="{FF2B5EF4-FFF2-40B4-BE49-F238E27FC236}">
                <a16:creationId xmlns:a16="http://schemas.microsoft.com/office/drawing/2014/main" id="{57020870-3757-4672-9F12-0B266D080FF4}"/>
              </a:ext>
            </a:extLst>
          </p:cNvPr>
          <p:cNvSpPr>
            <a:spLocks noGrp="1"/>
          </p:cNvSpPr>
          <p:nvPr>
            <p:ph type="title"/>
          </p:nvPr>
        </p:nvSpPr>
        <p:spPr>
          <a:xfrm>
            <a:off x="2971800" y="109729"/>
            <a:ext cx="4956048" cy="758952"/>
          </a:xfrm>
        </p:spPr>
        <p:txBody>
          <a:bodyPr>
            <a:normAutofit/>
          </a:bodyPr>
          <a:lstStyle/>
          <a:p>
            <a:r>
              <a:rPr lang="en-US" dirty="0"/>
              <a:t>Who are You?</a:t>
            </a:r>
          </a:p>
        </p:txBody>
      </p:sp>
      <p:sp>
        <p:nvSpPr>
          <p:cNvPr id="360" name="Google Shape;360;p12"/>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14</a:t>
            </a:fld>
            <a:endParaRPr sz="900">
              <a:solidFill>
                <a:srgbClr val="00A5A6"/>
              </a:solidFill>
            </a:endParaRPr>
          </a:p>
        </p:txBody>
      </p:sp>
      <p:pic>
        <p:nvPicPr>
          <p:cNvPr id="361" name="Google Shape;361;p12"/>
          <p:cNvPicPr preferRelativeResize="0"/>
          <p:nvPr/>
        </p:nvPicPr>
        <p:blipFill>
          <a:blip r:embed="rId3"/>
          <a:srcRect/>
          <a:stretch/>
        </p:blipFill>
        <p:spPr>
          <a:xfrm>
            <a:off x="8056483" y="202424"/>
            <a:ext cx="464654" cy="985362"/>
          </a:xfrm>
          <a:prstGeom prst="rect">
            <a:avLst/>
          </a:prstGeom>
          <a:noFill/>
          <a:ln>
            <a:noFill/>
          </a:ln>
        </p:spPr>
      </p:pic>
      <p:pic>
        <p:nvPicPr>
          <p:cNvPr id="9" name="Google Shape;392;p19">
            <a:extLst>
              <a:ext uri="{FF2B5EF4-FFF2-40B4-BE49-F238E27FC236}">
                <a16:creationId xmlns:a16="http://schemas.microsoft.com/office/drawing/2014/main" id="{31B7B734-7CBC-4C16-BDE3-449DB7AAA8F3}"/>
              </a:ext>
            </a:extLst>
          </p:cNvPr>
          <p:cNvPicPr preferRelativeResize="0">
            <a:picLocks noChangeAspect="1"/>
          </p:cNvPicPr>
          <p:nvPr/>
        </p:nvPicPr>
        <p:blipFill rotWithShape="1">
          <a:blip r:embed="rId4">
            <a:alphaModFix/>
          </a:blip>
          <a:srcRect/>
          <a:stretch/>
        </p:blipFill>
        <p:spPr>
          <a:xfrm>
            <a:off x="441024" y="868680"/>
            <a:ext cx="3026605" cy="3772659"/>
          </a:xfrm>
          <a:prstGeom prst="rect">
            <a:avLst/>
          </a:prstGeom>
          <a:noFill/>
          <a:ln>
            <a:noFill/>
          </a:ln>
        </p:spPr>
      </p:pic>
      <p:pic>
        <p:nvPicPr>
          <p:cNvPr id="10" name="Google Shape;383;p18">
            <a:extLst>
              <a:ext uri="{FF2B5EF4-FFF2-40B4-BE49-F238E27FC236}">
                <a16:creationId xmlns:a16="http://schemas.microsoft.com/office/drawing/2014/main" id="{2A748F0B-A3B5-46B0-B4EA-1A02A965958D}"/>
              </a:ext>
            </a:extLst>
          </p:cNvPr>
          <p:cNvPicPr preferRelativeResize="0">
            <a:picLocks noChangeAspect="1"/>
          </p:cNvPicPr>
          <p:nvPr/>
        </p:nvPicPr>
        <p:blipFill>
          <a:blip r:embed="rId5">
            <a:alphaModFix/>
          </a:blip>
          <a:stretch>
            <a:fillRect/>
          </a:stretch>
        </p:blipFill>
        <p:spPr>
          <a:xfrm>
            <a:off x="3467630" y="1050627"/>
            <a:ext cx="5504944" cy="3548334"/>
          </a:xfrm>
          <a:prstGeom prst="rect">
            <a:avLst/>
          </a:prstGeom>
          <a:noFill/>
          <a:ln>
            <a:no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Google Shape;381;p18"/>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15</a:t>
            </a:fld>
            <a:endParaRPr sz="900">
              <a:solidFill>
                <a:srgbClr val="00A5A6"/>
              </a:solidFill>
            </a:endParaRPr>
          </a:p>
        </p:txBody>
      </p:sp>
      <p:pic>
        <p:nvPicPr>
          <p:cNvPr id="382" name="Google Shape;382;p18"/>
          <p:cNvPicPr preferRelativeResize="0"/>
          <p:nvPr/>
        </p:nvPicPr>
        <p:blipFill>
          <a:blip r:embed="rId3"/>
          <a:srcRect/>
          <a:stretch/>
        </p:blipFill>
        <p:spPr>
          <a:xfrm>
            <a:off x="7701568" y="236803"/>
            <a:ext cx="939934" cy="750756"/>
          </a:xfrm>
          <a:prstGeom prst="rect">
            <a:avLst/>
          </a:prstGeom>
          <a:noFill/>
          <a:ln>
            <a:noFill/>
          </a:ln>
          <a:effectLst>
            <a:outerShdw blurRad="50800" dist="38100" dir="2700000" algn="tl" rotWithShape="0">
              <a:prstClr val="black">
                <a:alpha val="40000"/>
              </a:prstClr>
            </a:outerShdw>
          </a:effectLst>
        </p:spPr>
      </p:pic>
      <p:pic>
        <p:nvPicPr>
          <p:cNvPr id="383" name="Google Shape;383;p18"/>
          <p:cNvPicPr preferRelativeResize="0">
            <a:picLocks noChangeAspect="1"/>
          </p:cNvPicPr>
          <p:nvPr/>
        </p:nvPicPr>
        <p:blipFill>
          <a:blip r:embed="rId4">
            <a:clrChange>
              <a:clrFrom>
                <a:srgbClr val="FFFFFF"/>
              </a:clrFrom>
              <a:clrTo>
                <a:srgbClr val="FFFFFF">
                  <a:alpha val="0"/>
                </a:srgbClr>
              </a:clrTo>
            </a:clrChange>
            <a:alphaModFix/>
          </a:blip>
          <a:stretch>
            <a:fillRect/>
          </a:stretch>
        </p:blipFill>
        <p:spPr>
          <a:xfrm>
            <a:off x="732997" y="236803"/>
            <a:ext cx="7093082" cy="4572000"/>
          </a:xfrm>
          <a:prstGeom prst="rect">
            <a:avLst/>
          </a:prstGeom>
          <a:noFill/>
          <a:ln>
            <a:noFill/>
          </a:ln>
        </p:spPr>
      </p:pic>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20"/>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Horton Hears a Who  </a:t>
            </a:r>
            <a:endParaRPr dirty="0"/>
          </a:p>
        </p:txBody>
      </p:sp>
      <p:sp>
        <p:nvSpPr>
          <p:cNvPr id="398" name="Google Shape;398;p20"/>
          <p:cNvSpPr txBox="1">
            <a:spLocks noGrp="1"/>
          </p:cNvSpPr>
          <p:nvPr>
            <p:ph type="body" idx="1"/>
          </p:nvPr>
        </p:nvSpPr>
        <p:spPr>
          <a:xfrm>
            <a:off x="4959725" y="1444759"/>
            <a:ext cx="3657600" cy="3317841"/>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600"/>
              </a:spcBef>
              <a:spcAft>
                <a:spcPts val="0"/>
              </a:spcAft>
              <a:buClr>
                <a:schemeClr val="dk1"/>
              </a:buClr>
              <a:buSzPts val="1100"/>
              <a:buFont typeface="Arial"/>
              <a:buNone/>
            </a:pPr>
            <a:r>
              <a:rPr lang="en-US" sz="2800" dirty="0"/>
              <a:t>Who knows what the story “Horton Hears a Who” is about?</a:t>
            </a:r>
            <a:endParaRPr sz="2800" dirty="0"/>
          </a:p>
        </p:txBody>
      </p:sp>
      <p:pic>
        <p:nvPicPr>
          <p:cNvPr id="399" name="Google Shape;399;p20" descr="Four stick children holding stars"/>
          <p:cNvPicPr preferRelativeResize="0">
            <a:picLocks noGrp="1" noChangeAspect="1"/>
          </p:cNvPicPr>
          <p:nvPr>
            <p:ph type="body" idx="2"/>
          </p:nvPr>
        </p:nvPicPr>
        <p:blipFill rotWithShape="1">
          <a:blip r:embed="rId3">
            <a:alphaModFix/>
          </a:blip>
          <a:srcRect/>
          <a:stretch/>
        </p:blipFill>
        <p:spPr>
          <a:xfrm>
            <a:off x="7807160" y="199480"/>
            <a:ext cx="1097280" cy="875116"/>
          </a:xfrm>
          <a:prstGeom prst="rect">
            <a:avLst/>
          </a:prstGeom>
          <a:noFill/>
          <a:ln>
            <a:noFill/>
          </a:ln>
          <a:effectLst>
            <a:outerShdw blurRad="50800" dist="38100" dir="2700000" algn="tl" rotWithShape="0">
              <a:prstClr val="black">
                <a:alpha val="40000"/>
              </a:prstClr>
            </a:outerShdw>
          </a:effectLst>
        </p:spPr>
      </p:pic>
      <p:sp>
        <p:nvSpPr>
          <p:cNvPr id="400" name="Google Shape;400;p20"/>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16</a:t>
            </a:fld>
            <a:endParaRPr sz="1200" b="1" i="0" u="none" strike="noStrike" cap="none">
              <a:solidFill>
                <a:srgbClr val="0B4860"/>
              </a:solidFill>
              <a:latin typeface="Arial"/>
              <a:ea typeface="Arial"/>
              <a:cs typeface="Arial"/>
              <a:sym typeface="Arial"/>
            </a:endParaRPr>
          </a:p>
        </p:txBody>
      </p:sp>
      <p:pic>
        <p:nvPicPr>
          <p:cNvPr id="401" name="Google Shape;401;p20"/>
          <p:cNvPicPr preferRelativeResize="0"/>
          <p:nvPr/>
        </p:nvPicPr>
        <p:blipFill rotWithShape="1">
          <a:blip r:embed="rId4">
            <a:alphaModFix/>
          </a:blip>
          <a:srcRect/>
          <a:stretch/>
        </p:blipFill>
        <p:spPr>
          <a:xfrm>
            <a:off x="869150" y="1379950"/>
            <a:ext cx="3721426" cy="3382651"/>
          </a:xfrm>
          <a:prstGeom prst="rect">
            <a:avLst/>
          </a:prstGeom>
          <a:noFill/>
          <a:ln>
            <a:noFill/>
          </a:ln>
        </p:spPr>
      </p:pic>
    </p:spTree>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p21"/>
          <p:cNvSpPr txBox="1">
            <a:spLocks noGrp="1"/>
          </p:cNvSpPr>
          <p:nvPr>
            <p:ph type="body" idx="1"/>
          </p:nvPr>
        </p:nvSpPr>
        <p:spPr>
          <a:xfrm flipH="1">
            <a:off x="4553710" y="841249"/>
            <a:ext cx="4261105" cy="3648392"/>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600"/>
              </a:spcBef>
              <a:spcAft>
                <a:spcPts val="0"/>
              </a:spcAft>
              <a:buSzPts val="1100"/>
              <a:buNone/>
            </a:pPr>
            <a:r>
              <a:rPr lang="en-US" sz="2800" dirty="0"/>
              <a:t>“Don’t give up, </a:t>
            </a:r>
          </a:p>
          <a:p>
            <a:pPr marL="0" lvl="0" indent="0" algn="l" rtl="0">
              <a:lnSpc>
                <a:spcPct val="100000"/>
              </a:lnSpc>
              <a:spcBef>
                <a:spcPts val="600"/>
              </a:spcBef>
              <a:spcAft>
                <a:spcPts val="0"/>
              </a:spcAft>
              <a:buSzPts val="1100"/>
              <a:buNone/>
            </a:pPr>
            <a:r>
              <a:rPr lang="en-US" sz="2800" dirty="0"/>
              <a:t>I believe in you all.</a:t>
            </a:r>
          </a:p>
          <a:p>
            <a:pPr marL="0" lvl="0" indent="0" algn="l" rtl="0">
              <a:lnSpc>
                <a:spcPct val="100000"/>
              </a:lnSpc>
              <a:spcBef>
                <a:spcPts val="600"/>
              </a:spcBef>
              <a:spcAft>
                <a:spcPts val="0"/>
              </a:spcAft>
              <a:buSzPts val="1100"/>
              <a:buNone/>
            </a:pPr>
            <a:r>
              <a:rPr lang="en-US" sz="2800" dirty="0"/>
              <a:t>A person’s a person, </a:t>
            </a:r>
          </a:p>
          <a:p>
            <a:pPr marL="0" lvl="0" indent="0" algn="l" rtl="0">
              <a:lnSpc>
                <a:spcPct val="100000"/>
              </a:lnSpc>
              <a:spcBef>
                <a:spcPts val="600"/>
              </a:spcBef>
              <a:spcAft>
                <a:spcPts val="0"/>
              </a:spcAft>
              <a:buSzPts val="1100"/>
              <a:buNone/>
            </a:pPr>
            <a:r>
              <a:rPr lang="en-US" sz="2800" dirty="0"/>
              <a:t>No matter how small.”</a:t>
            </a:r>
            <a:endParaRPr sz="2800" dirty="0"/>
          </a:p>
        </p:txBody>
      </p:sp>
      <p:sp>
        <p:nvSpPr>
          <p:cNvPr id="408" name="Google Shape;408;p21"/>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17</a:t>
            </a:fld>
            <a:endParaRPr sz="1200" b="1" i="0" u="none" strike="noStrike" cap="none">
              <a:solidFill>
                <a:srgbClr val="0B4860"/>
              </a:solidFill>
              <a:latin typeface="Arial"/>
              <a:ea typeface="Arial"/>
              <a:cs typeface="Arial"/>
              <a:sym typeface="Arial"/>
            </a:endParaRPr>
          </a:p>
        </p:txBody>
      </p:sp>
      <p:sp>
        <p:nvSpPr>
          <p:cNvPr id="8" name="Google Shape;397;p20">
            <a:extLst>
              <a:ext uri="{FF2B5EF4-FFF2-40B4-BE49-F238E27FC236}">
                <a16:creationId xmlns:a16="http://schemas.microsoft.com/office/drawing/2014/main" id="{3AAE6D30-FF3D-4E1B-8C6A-33CE59098029}"/>
              </a:ext>
            </a:extLst>
          </p:cNvPr>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Horton Says:</a:t>
            </a:r>
            <a:endParaRPr dirty="0"/>
          </a:p>
        </p:txBody>
      </p:sp>
      <p:pic>
        <p:nvPicPr>
          <p:cNvPr id="9" name="Google Shape;401;p20">
            <a:extLst>
              <a:ext uri="{FF2B5EF4-FFF2-40B4-BE49-F238E27FC236}">
                <a16:creationId xmlns:a16="http://schemas.microsoft.com/office/drawing/2014/main" id="{2F9FE392-BA2B-437D-A32C-8EB8739AAC2A}"/>
              </a:ext>
            </a:extLst>
          </p:cNvPr>
          <p:cNvPicPr preferRelativeResize="0">
            <a:picLocks noChangeAspect="1"/>
          </p:cNvPicPr>
          <p:nvPr/>
        </p:nvPicPr>
        <p:blipFill rotWithShape="1">
          <a:blip r:embed="rId3">
            <a:alphaModFix/>
          </a:blip>
          <a:srcRect/>
          <a:stretch/>
        </p:blipFill>
        <p:spPr>
          <a:xfrm>
            <a:off x="658428" y="1289240"/>
            <a:ext cx="3520922" cy="3200400"/>
          </a:xfrm>
          <a:prstGeom prst="rect">
            <a:avLst/>
          </a:prstGeom>
          <a:noFill/>
          <a:ln>
            <a:noFill/>
          </a:ln>
        </p:spPr>
      </p:pic>
      <p:pic>
        <p:nvPicPr>
          <p:cNvPr id="12" name="Google Shape;399;p20" descr="Four stick children holding stars">
            <a:extLst>
              <a:ext uri="{FF2B5EF4-FFF2-40B4-BE49-F238E27FC236}">
                <a16:creationId xmlns:a16="http://schemas.microsoft.com/office/drawing/2014/main" id="{F13F217B-425B-4CA4-BCE1-A1597DD5F77F}"/>
              </a:ext>
            </a:extLst>
          </p:cNvPr>
          <p:cNvPicPr preferRelativeResize="0">
            <a:picLocks noChangeAspect="1"/>
          </p:cNvPicPr>
          <p:nvPr/>
        </p:nvPicPr>
        <p:blipFill rotWithShape="1">
          <a:blip r:embed="rId4">
            <a:alphaModFix/>
          </a:blip>
          <a:srcRect/>
          <a:stretch/>
        </p:blipFill>
        <p:spPr>
          <a:xfrm>
            <a:off x="7505408" y="248246"/>
            <a:ext cx="1097280" cy="875116"/>
          </a:xfrm>
          <a:prstGeom prst="rect">
            <a:avLst/>
          </a:prstGeom>
          <a:noFill/>
          <a:ln>
            <a:no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2" name="Google Shape;422;p23"/>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18</a:t>
            </a:fld>
            <a:endParaRPr sz="1200" b="1" i="0" u="none" strike="noStrike" cap="none">
              <a:solidFill>
                <a:srgbClr val="0B4860"/>
              </a:solidFill>
              <a:latin typeface="Arial"/>
              <a:ea typeface="Arial"/>
              <a:cs typeface="Arial"/>
              <a:sym typeface="Arial"/>
            </a:endParaRPr>
          </a:p>
        </p:txBody>
      </p:sp>
      <p:pic>
        <p:nvPicPr>
          <p:cNvPr id="7" name="Google Shape;392;p19">
            <a:extLst>
              <a:ext uri="{FF2B5EF4-FFF2-40B4-BE49-F238E27FC236}">
                <a16:creationId xmlns:a16="http://schemas.microsoft.com/office/drawing/2014/main" id="{7914E5C0-DFA4-4418-B871-84E537AE05C0}"/>
              </a:ext>
            </a:extLst>
          </p:cNvPr>
          <p:cNvPicPr preferRelativeResize="0">
            <a:picLocks noChangeAspect="1"/>
          </p:cNvPicPr>
          <p:nvPr/>
        </p:nvPicPr>
        <p:blipFill rotWithShape="1">
          <a:blip r:embed="rId3">
            <a:alphaModFix/>
          </a:blip>
          <a:srcRect/>
          <a:stretch/>
        </p:blipFill>
        <p:spPr>
          <a:xfrm>
            <a:off x="360142" y="804672"/>
            <a:ext cx="3298028" cy="4110987"/>
          </a:xfrm>
          <a:prstGeom prst="rect">
            <a:avLst/>
          </a:prstGeom>
          <a:noFill/>
          <a:ln>
            <a:noFill/>
          </a:ln>
        </p:spPr>
      </p:pic>
      <p:pic>
        <p:nvPicPr>
          <p:cNvPr id="8" name="Google Shape;383;p18">
            <a:extLst>
              <a:ext uri="{FF2B5EF4-FFF2-40B4-BE49-F238E27FC236}">
                <a16:creationId xmlns:a16="http://schemas.microsoft.com/office/drawing/2014/main" id="{CCE65DC1-3247-4E12-87C8-08AF7142584A}"/>
              </a:ext>
            </a:extLst>
          </p:cNvPr>
          <p:cNvPicPr preferRelativeResize="0">
            <a:picLocks noChangeAspect="1"/>
          </p:cNvPicPr>
          <p:nvPr/>
        </p:nvPicPr>
        <p:blipFill>
          <a:blip r:embed="rId4">
            <a:alphaModFix/>
          </a:blip>
          <a:stretch>
            <a:fillRect/>
          </a:stretch>
        </p:blipFill>
        <p:spPr>
          <a:xfrm>
            <a:off x="3813913" y="1184906"/>
            <a:ext cx="4985255" cy="3213357"/>
          </a:xfrm>
          <a:prstGeom prst="rect">
            <a:avLst/>
          </a:prstGeom>
          <a:noFill/>
          <a:ln>
            <a:noFill/>
          </a:ln>
          <a:effectLst>
            <a:outerShdw blurRad="50800" dist="38100" dir="2700000" algn="tl" rotWithShape="0">
              <a:prstClr val="black">
                <a:alpha val="40000"/>
              </a:prstClr>
            </a:outerShdw>
          </a:effectLst>
        </p:spPr>
      </p:pic>
      <p:sp>
        <p:nvSpPr>
          <p:cNvPr id="12" name="Title 1">
            <a:extLst>
              <a:ext uri="{FF2B5EF4-FFF2-40B4-BE49-F238E27FC236}">
                <a16:creationId xmlns:a16="http://schemas.microsoft.com/office/drawing/2014/main" id="{62815714-FEAF-4081-9696-A34B235D500A}"/>
              </a:ext>
            </a:extLst>
          </p:cNvPr>
          <p:cNvSpPr>
            <a:spLocks noGrp="1"/>
          </p:cNvSpPr>
          <p:nvPr>
            <p:ph type="title"/>
          </p:nvPr>
        </p:nvSpPr>
        <p:spPr>
          <a:xfrm>
            <a:off x="2807208" y="-365760"/>
            <a:ext cx="5728354" cy="1810519"/>
          </a:xfrm>
        </p:spPr>
        <p:txBody>
          <a:bodyPr/>
          <a:lstStyle/>
          <a:p>
            <a:r>
              <a:rPr lang="en-US" dirty="0"/>
              <a:t>Your Identity</a:t>
            </a:r>
          </a:p>
        </p:txBody>
      </p:sp>
      <p:pic>
        <p:nvPicPr>
          <p:cNvPr id="13" name="Google Shape;399;p20" descr="Four stick children holding stars">
            <a:extLst>
              <a:ext uri="{FF2B5EF4-FFF2-40B4-BE49-F238E27FC236}">
                <a16:creationId xmlns:a16="http://schemas.microsoft.com/office/drawing/2014/main" id="{694304A0-2D5B-403D-97AC-C258EF7E9FC6}"/>
              </a:ext>
            </a:extLst>
          </p:cNvPr>
          <p:cNvPicPr preferRelativeResize="0">
            <a:picLocks noChangeAspect="1"/>
          </p:cNvPicPr>
          <p:nvPr/>
        </p:nvPicPr>
        <p:blipFill rotWithShape="1">
          <a:blip r:embed="rId5">
            <a:alphaModFix/>
          </a:blip>
          <a:srcRect/>
          <a:stretch/>
        </p:blipFill>
        <p:spPr>
          <a:xfrm>
            <a:off x="7807160" y="199480"/>
            <a:ext cx="1097280" cy="875116"/>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49776729"/>
      </p:ext>
    </p:extLst>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11"/>
          <p:cNvSpPr txBox="1">
            <a:spLocks noGrp="1"/>
          </p:cNvSpPr>
          <p:nvPr>
            <p:ph type="body" idx="1"/>
          </p:nvPr>
        </p:nvSpPr>
        <p:spPr>
          <a:xfrm>
            <a:off x="978407" y="539496"/>
            <a:ext cx="6440159" cy="4330854"/>
          </a:xfrm>
          <a:prstGeom prst="rect">
            <a:avLst/>
          </a:prstGeom>
          <a:noFill/>
          <a:ln>
            <a:noFill/>
          </a:ln>
        </p:spPr>
        <p:txBody>
          <a:bodyPr spcFirstLastPara="1" wrap="square" lIns="91425" tIns="91425" rIns="91425" bIns="91425" numCol="1" anchor="ctr" anchorCtr="0">
            <a:normAutofit/>
          </a:bodyPr>
          <a:lstStyle/>
          <a:p>
            <a:pPr marL="533400" lvl="0" indent="-457200">
              <a:buSzPts val="2400"/>
              <a:buFont typeface="+mj-lt"/>
              <a:buAutoNum type="arabicPeriod"/>
            </a:pPr>
            <a:r>
              <a:rPr lang="en-US" dirty="0"/>
              <a:t>Each person has a right to have his or her birth legally registered.</a:t>
            </a:r>
          </a:p>
          <a:p>
            <a:pPr marL="533400" lvl="0" indent="-457200">
              <a:buSzPts val="2400"/>
              <a:buFont typeface="+mj-lt"/>
              <a:buAutoNum type="arabicPeriod"/>
            </a:pPr>
            <a:endParaRPr lang="en-US" dirty="0"/>
          </a:p>
          <a:p>
            <a:pPr marL="533400" lvl="0" indent="-457200">
              <a:buSzPts val="2400"/>
              <a:buFont typeface="+mj-lt"/>
              <a:buAutoNum type="arabicPeriod"/>
            </a:pPr>
            <a:r>
              <a:rPr lang="en-US" dirty="0"/>
              <a:t>Everyone has a right to be recognized as a person before the law.</a:t>
            </a:r>
          </a:p>
        </p:txBody>
      </p:sp>
      <p:pic>
        <p:nvPicPr>
          <p:cNvPr id="366" name="Google Shape;366;p11" descr="Five stick figure children holding star"/>
          <p:cNvPicPr preferRelativeResize="0">
            <a:picLocks noGrp="1"/>
          </p:cNvPicPr>
          <p:nvPr>
            <p:ph type="body" idx="2"/>
          </p:nvPr>
        </p:nvPicPr>
        <p:blipFill rotWithShape="1">
          <a:blip r:embed="rId3">
            <a:alphaModFix/>
          </a:blip>
          <a:srcRect/>
          <a:stretch/>
        </p:blipFill>
        <p:spPr>
          <a:xfrm>
            <a:off x="7102169" y="158996"/>
            <a:ext cx="1832400" cy="1365000"/>
          </a:xfrm>
          <a:prstGeom prst="rect">
            <a:avLst/>
          </a:prstGeom>
          <a:noFill/>
          <a:ln>
            <a:noFill/>
          </a:ln>
        </p:spPr>
      </p:pic>
      <p:sp>
        <p:nvSpPr>
          <p:cNvPr id="367" name="Google Shape;367;p1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numCol="1" anchor="ctr" anchorCtr="0">
            <a:normAutofit/>
          </a:bodyPr>
          <a:lstStyle/>
          <a:p>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fld id="{00000000-1234-1234-1234-123412341234}" type="slidenum">
              <a:rPr kumimoji="0" lang="en-US" sz="900" b="1" i="0" u="none" strike="noStrike" kern="0" cap="none" spc="0" normalizeH="0" baseline="0" noProof="0">
                <a:ln>
                  <a:noFill/>
                </a:ln>
                <a:solidFill>
                  <a:srgbClr val="00A5A6"/>
                </a:solidFill>
                <a:effectLst/>
                <a:uLnTx/>
                <a:uFillTx/>
                <a:latin typeface="Arial"/>
                <a:cs typeface="Arial"/>
                <a:sym typeface="Arial"/>
              </a:rPr>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t>19</a:t>
            </a:fld>
            <a:endParaRPr kumimoji="0" sz="900" b="1" i="0" u="none" strike="noStrike" kern="0" cap="none" spc="0" normalizeH="0" baseline="0" noProof="0">
              <a:ln>
                <a:noFill/>
              </a:ln>
              <a:solidFill>
                <a:srgbClr val="00A5A6"/>
              </a:solidFill>
              <a:effectLst/>
              <a:uLnTx/>
              <a:uFillTx/>
              <a:latin typeface="Arial"/>
              <a:cs typeface="Arial"/>
              <a:sym typeface="Arial"/>
            </a:endParaRPr>
          </a:p>
        </p:txBody>
      </p:sp>
      <p:sp>
        <p:nvSpPr>
          <p:cNvPr id="5" name="Google Shape;167;p11">
            <a:extLst>
              <a:ext uri="{FF2B5EF4-FFF2-40B4-BE49-F238E27FC236}">
                <a16:creationId xmlns:a16="http://schemas.microsoft.com/office/drawing/2014/main" id="{F08D87B9-256D-40FB-A856-C93022EA74D6}"/>
              </a:ext>
            </a:extLst>
          </p:cNvPr>
          <p:cNvSpPr txBox="1">
            <a:spLocks noGrp="1"/>
          </p:cNvSpPr>
          <p:nvPr>
            <p:ph type="title"/>
          </p:nvPr>
        </p:nvSpPr>
        <p:spPr>
          <a:xfrm>
            <a:off x="894869" y="273150"/>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Learning Points</a:t>
            </a:r>
            <a:endParaRPr dirty="0"/>
          </a:p>
        </p:txBody>
      </p:sp>
    </p:spTree>
    <p:extLst>
      <p:ext uri="{BB962C8B-B14F-4D97-AF65-F5344CB8AC3E}">
        <p14:creationId xmlns:p14="http://schemas.microsoft.com/office/powerpoint/2010/main" val="2561902512"/>
      </p:ext>
    </p:extLst>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34483"/>
            <a:ext cx="4512900" cy="754800"/>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Facilitator Tips</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2424205715"/>
              </p:ext>
            </p:extLst>
          </p:nvPr>
        </p:nvGraphicFramePr>
        <p:xfrm>
          <a:off x="319711" y="1214278"/>
          <a:ext cx="8412480" cy="3352800"/>
        </p:xfrm>
        <a:graphic>
          <a:graphicData uri="http://schemas.openxmlformats.org/drawingml/2006/table">
            <a:tbl>
              <a:tblPr firstRow="1" bandRow="1">
                <a:tableStyleId>{5940675A-B579-460E-94D1-54222C63F5DA}</a:tableStyleId>
              </a:tblPr>
              <a:tblGrid>
                <a:gridCol w="464804">
                  <a:extLst>
                    <a:ext uri="{9D8B030D-6E8A-4147-A177-3AD203B41FA5}">
                      <a16:colId xmlns:a16="http://schemas.microsoft.com/office/drawing/2014/main" val="3743268562"/>
                    </a:ext>
                  </a:extLst>
                </a:gridCol>
                <a:gridCol w="2774409">
                  <a:extLst>
                    <a:ext uri="{9D8B030D-6E8A-4147-A177-3AD203B41FA5}">
                      <a16:colId xmlns:a16="http://schemas.microsoft.com/office/drawing/2014/main" val="22100770"/>
                    </a:ext>
                  </a:extLst>
                </a:gridCol>
                <a:gridCol w="5173267">
                  <a:extLst>
                    <a:ext uri="{9D8B030D-6E8A-4147-A177-3AD203B41FA5}">
                      <a16:colId xmlns:a16="http://schemas.microsoft.com/office/drawing/2014/main" val="4036239520"/>
                    </a:ext>
                  </a:extLst>
                </a:gridCol>
              </a:tblGrid>
              <a:tr h="731520">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Activity: Birth Certificate</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dirty="0"/>
                        <a:t>If there are students who cannot read or write well, have them sit with someone who can write. They can dictate the information so that everyone has a completed form to take home.  If there are not enough youth to help each other, have some of them come to you for help in writing the information.</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174420638"/>
                  </a:ext>
                </a:extLst>
              </a:tr>
              <a:tr h="731520">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Birth Certificate Registration Form</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dirty="0"/>
                        <a:t>Remind students to bring the Birth Certificate Registration Form back next class session.</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197428050"/>
                  </a:ext>
                </a:extLst>
              </a:tr>
              <a:tr h="731520">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Gather Mini-posters and Lesson Materials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dirty="0"/>
                        <a:t>Gather materials for future use.</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731520">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Write Down Notes and Reflections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Don’t forget to fill out the notes and reflection section.</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942606529"/>
                  </a:ext>
                </a:extLst>
              </a:tr>
            </a:tbl>
          </a:graphicData>
        </a:graphic>
      </p:graphicFrame>
    </p:spTree>
    <p:extLst>
      <p:ext uri="{BB962C8B-B14F-4D97-AF65-F5344CB8AC3E}">
        <p14:creationId xmlns:p14="http://schemas.microsoft.com/office/powerpoint/2010/main" val="13997886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49" name="Google Shape;449;p27"/>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a:t>Challenge  </a:t>
            </a:r>
            <a:endParaRPr/>
          </a:p>
        </p:txBody>
      </p:sp>
      <p:sp>
        <p:nvSpPr>
          <p:cNvPr id="450" name="Google Shape;450;p27"/>
          <p:cNvSpPr txBox="1">
            <a:spLocks noGrp="1"/>
          </p:cNvSpPr>
          <p:nvPr>
            <p:ph type="body" idx="1"/>
          </p:nvPr>
        </p:nvSpPr>
        <p:spPr>
          <a:xfrm>
            <a:off x="869148" y="1088136"/>
            <a:ext cx="7909501" cy="3627664"/>
          </a:xfrm>
          <a:prstGeom prst="rect">
            <a:avLst/>
          </a:prstGeom>
          <a:noFill/>
          <a:ln>
            <a:noFill/>
          </a:ln>
        </p:spPr>
        <p:txBody>
          <a:bodyPr spcFirstLastPara="1" wrap="square" lIns="91425" tIns="91425" rIns="91425" bIns="91425" anchor="ctr" anchorCtr="0">
            <a:noAutofit/>
          </a:bodyPr>
          <a:lstStyle/>
          <a:p>
            <a:pPr>
              <a:spcBef>
                <a:spcPts val="600"/>
              </a:spcBef>
            </a:pPr>
            <a:r>
              <a:rPr lang="en-US" sz="2800" dirty="0"/>
              <a:t>Share information on the sample Birth Registration form.</a:t>
            </a:r>
          </a:p>
          <a:p>
            <a:pPr>
              <a:spcBef>
                <a:spcPts val="600"/>
              </a:spcBef>
            </a:pPr>
            <a:endParaRPr sz="2800" dirty="0"/>
          </a:p>
          <a:p>
            <a:r>
              <a:rPr lang="en-US" sz="2800" dirty="0"/>
              <a:t>Ask if your birth has been registered.</a:t>
            </a:r>
          </a:p>
          <a:p>
            <a:pPr marL="114300" indent="0">
              <a:buNone/>
            </a:pPr>
            <a:endParaRPr sz="2800" dirty="0"/>
          </a:p>
          <a:p>
            <a:r>
              <a:rPr lang="en-US" sz="2800" dirty="0"/>
              <a:t>Bring the sample Birth Registration form back with the information filled out.</a:t>
            </a:r>
            <a:endParaRPr sz="2800" dirty="0"/>
          </a:p>
        </p:txBody>
      </p:sp>
      <p:pic>
        <p:nvPicPr>
          <p:cNvPr id="451" name="Google Shape;451;p27" descr="A stick person climbing towards the top of a mountain with a flag on top"/>
          <p:cNvPicPr preferRelativeResize="0">
            <a:picLocks noGrp="1"/>
          </p:cNvPicPr>
          <p:nvPr>
            <p:ph type="body" idx="2"/>
          </p:nvPr>
        </p:nvPicPr>
        <p:blipFill rotWithShape="1">
          <a:blip r:embed="rId3">
            <a:alphaModFix/>
          </a:blip>
          <a:srcRect/>
          <a:stretch/>
        </p:blipFill>
        <p:spPr>
          <a:xfrm>
            <a:off x="7301368" y="176420"/>
            <a:ext cx="1630500" cy="1161600"/>
          </a:xfrm>
          <a:prstGeom prst="rect">
            <a:avLst/>
          </a:prstGeom>
          <a:noFill/>
          <a:ln>
            <a:noFill/>
          </a:ln>
        </p:spPr>
      </p:pic>
      <p:sp>
        <p:nvSpPr>
          <p:cNvPr id="452" name="Google Shape;452;p2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20</a:t>
            </a:fld>
            <a:endParaRPr sz="1200" b="1" i="0" u="none" strike="noStrike" cap="none">
              <a:solidFill>
                <a:srgbClr val="0B4860"/>
              </a:solidFill>
              <a:latin typeface="Arial"/>
              <a:ea typeface="Arial"/>
              <a:cs typeface="Arial"/>
              <a:sym typeface="Arial"/>
            </a:endParaRPr>
          </a:p>
        </p:txBody>
      </p:sp>
    </p:spTree>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451"/>
        <p:cNvGrpSpPr/>
        <p:nvPr/>
      </p:nvGrpSpPr>
      <p:grpSpPr>
        <a:xfrm>
          <a:off x="0" y="0"/>
          <a:ext cx="0" cy="0"/>
          <a:chOff x="0" y="0"/>
          <a:chExt cx="0" cy="0"/>
        </a:xfrm>
      </p:grpSpPr>
    </p:spTree>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82d376985f_0_37"/>
          <p:cNvSpPr txBox="1">
            <a:spLocks noGrp="1"/>
          </p:cNvSpPr>
          <p:nvPr>
            <p:ph type="title"/>
          </p:nvPr>
        </p:nvSpPr>
        <p:spPr>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References</a:t>
            </a:r>
            <a:endParaRPr dirty="0"/>
          </a:p>
        </p:txBody>
      </p:sp>
      <p:sp>
        <p:nvSpPr>
          <p:cNvPr id="243" name="Google Shape;243;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22</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244" name="Google Shape;244;g82d376985f_0_37"/>
          <p:cNvPicPr preferRelativeResize="0"/>
          <p:nvPr/>
        </p:nvPicPr>
        <p:blipFill>
          <a:blip r:embed="rId3"/>
          <a:srcRect/>
          <a:stretch/>
        </p:blipFill>
        <p:spPr>
          <a:xfrm>
            <a:off x="7852256" y="188033"/>
            <a:ext cx="912191" cy="914400"/>
          </a:xfrm>
          <a:prstGeom prst="rect">
            <a:avLst/>
          </a:prstGeom>
          <a:noFill/>
          <a:ln>
            <a:noFill/>
          </a:ln>
        </p:spPr>
      </p:pic>
      <p:graphicFrame>
        <p:nvGraphicFramePr>
          <p:cNvPr id="3" name="Table 3">
            <a:extLst>
              <a:ext uri="{FF2B5EF4-FFF2-40B4-BE49-F238E27FC236}">
                <a16:creationId xmlns:a16="http://schemas.microsoft.com/office/drawing/2014/main" id="{A93DC758-1944-4E39-A704-56C140A9F5FC}"/>
              </a:ext>
            </a:extLst>
          </p:cNvPr>
          <p:cNvGraphicFramePr>
            <a:graphicFrameLocks noGrp="1"/>
          </p:cNvGraphicFramePr>
          <p:nvPr>
            <p:extLst>
              <p:ext uri="{D42A27DB-BD31-4B8C-83A1-F6EECF244321}">
                <p14:modId xmlns:p14="http://schemas.microsoft.com/office/powerpoint/2010/main" val="3879712577"/>
              </p:ext>
            </p:extLst>
          </p:nvPr>
        </p:nvGraphicFramePr>
        <p:xfrm>
          <a:off x="734477" y="1587964"/>
          <a:ext cx="7907071" cy="2560320"/>
        </p:xfrm>
        <a:graphic>
          <a:graphicData uri="http://schemas.openxmlformats.org/drawingml/2006/table">
            <a:tbl>
              <a:tblPr firstRow="1" bandRow="1">
                <a:tableStyleId>{2D5ABB26-0587-4C30-8999-92F81FD0307C}</a:tableStyleId>
              </a:tblPr>
              <a:tblGrid>
                <a:gridCol w="558146">
                  <a:extLst>
                    <a:ext uri="{9D8B030D-6E8A-4147-A177-3AD203B41FA5}">
                      <a16:colId xmlns:a16="http://schemas.microsoft.com/office/drawing/2014/main" val="2627769037"/>
                    </a:ext>
                  </a:extLst>
                </a:gridCol>
                <a:gridCol w="7348925">
                  <a:extLst>
                    <a:ext uri="{9D8B030D-6E8A-4147-A177-3AD203B41FA5}">
                      <a16:colId xmlns:a16="http://schemas.microsoft.com/office/drawing/2014/main" val="1329378423"/>
                    </a:ext>
                  </a:extLst>
                </a:gridCol>
              </a:tblGrid>
              <a:tr h="548640">
                <a:tc>
                  <a:txBody>
                    <a:bodyPr/>
                    <a:lstStyle/>
                    <a:p>
                      <a:pPr algn="ctr"/>
                      <a:r>
                        <a:rPr lang="en-US" dirty="0"/>
                        <a:t>1</a:t>
                      </a:r>
                    </a:p>
                  </a:txBody>
                  <a:tcPr/>
                </a:tc>
                <a:tc>
                  <a:txBody>
                    <a:bodyPr/>
                    <a:lstStyle/>
                    <a:p>
                      <a:r>
                        <a:rPr lang="en-US" sz="1800" i="1" u="none" strike="noStrike" cap="none" dirty="0">
                          <a:effectLst/>
                          <a:sym typeface="Arial"/>
                        </a:rPr>
                        <a:t>Visit the United Nations Geneva Office on Human Rights Education website to download and print lesson resources </a:t>
                      </a:r>
                      <a:r>
                        <a:rPr lang="en-US" sz="1800" u="none" strike="noStrike" cap="none" dirty="0">
                          <a:effectLst/>
                          <a:sym typeface="Arial"/>
                        </a:rPr>
                        <a:t>at </a:t>
                      </a:r>
                      <a:r>
                        <a:rPr lang="en-US" sz="1800" u="sng" strike="noStrike" cap="none" dirty="0">
                          <a:effectLst/>
                          <a:sym typeface="Arial"/>
                          <a:hlinkClick r:id="rId4"/>
                        </a:rPr>
                        <a:t>www.go-hre.org</a:t>
                      </a:r>
                      <a:r>
                        <a:rPr lang="en-US" sz="1800" u="none" strike="noStrike" cap="none" dirty="0">
                          <a:effectLst/>
                          <a:sym typeface="Arial"/>
                        </a:rPr>
                        <a:t> </a:t>
                      </a:r>
                      <a:endParaRPr lang="en-US" sz="1800" b="0" i="0" u="none" strike="noStrike" cap="none" dirty="0">
                        <a:solidFill>
                          <a:schemeClr val="tx1"/>
                        </a:solidFill>
                        <a:effectLst/>
                        <a:latin typeface="+mn-lt"/>
                        <a:ea typeface="+mn-ea"/>
                        <a:cs typeface="+mn-cs"/>
                        <a:sym typeface="Arial"/>
                      </a:endParaRPr>
                    </a:p>
                  </a:txBody>
                  <a:tcPr/>
                </a:tc>
                <a:extLst>
                  <a:ext uri="{0D108BD9-81ED-4DB2-BD59-A6C34878D82A}">
                    <a16:rowId xmlns:a16="http://schemas.microsoft.com/office/drawing/2014/main" val="367004694"/>
                  </a:ext>
                </a:extLst>
              </a:tr>
              <a:tr h="548640">
                <a:tc>
                  <a:txBody>
                    <a:bodyPr/>
                    <a:lstStyle/>
                    <a:p>
                      <a:pPr algn="ctr"/>
                      <a:r>
                        <a:rPr lang="en-US" dirty="0"/>
                        <a:t>2</a:t>
                      </a:r>
                    </a:p>
                  </a:txBody>
                  <a:tcPr/>
                </a:tc>
                <a:tc>
                  <a:txBody>
                    <a:bodyPr/>
                    <a:lstStyle/>
                    <a:p>
                      <a:r>
                        <a:rPr lang="en-US" sz="1800" dirty="0"/>
                        <a:t>United Nations Universal Declaration of Human Rights. </a:t>
                      </a:r>
                      <a:r>
                        <a:rPr lang="en-US" sz="1800" dirty="0">
                          <a:hlinkClick r:id="rId5"/>
                        </a:rPr>
                        <a:t>https://www.un.org/en/universal-declaration-human-rights/</a:t>
                      </a:r>
                      <a:endParaRPr lang="en-US" sz="1800" dirty="0"/>
                    </a:p>
                  </a:txBody>
                  <a:tcPr/>
                </a:tc>
                <a:extLst>
                  <a:ext uri="{0D108BD9-81ED-4DB2-BD59-A6C34878D82A}">
                    <a16:rowId xmlns:a16="http://schemas.microsoft.com/office/drawing/2014/main" val="2406759190"/>
                  </a:ext>
                </a:extLst>
              </a:tr>
              <a:tr h="548640">
                <a:tc>
                  <a:txBody>
                    <a:bodyPr/>
                    <a:lstStyle/>
                    <a:p>
                      <a:pPr algn="ctr"/>
                      <a:r>
                        <a:rPr lang="en-US" dirty="0"/>
                        <a:t>3</a:t>
                      </a:r>
                    </a:p>
                  </a:txBody>
                  <a:tcPr/>
                </a:tc>
                <a:tc>
                  <a:txBody>
                    <a:bodyPr/>
                    <a:lstStyle/>
                    <a:p>
                      <a:r>
                        <a:rPr lang="en-US" sz="1800" dirty="0"/>
                        <a:t>United Nations Convention on the Rights of the Child. </a:t>
                      </a:r>
                      <a:r>
                        <a:rPr lang="en-US" sz="1800" dirty="0">
                          <a:hlinkClick r:id="rId6"/>
                        </a:rPr>
                        <a:t>https://www.ohchr.org/en/professionalinterest/pages/crc.aspx</a:t>
                      </a:r>
                      <a:endParaRPr lang="en-US" sz="1800" dirty="0"/>
                    </a:p>
                  </a:txBody>
                  <a:tcPr/>
                </a:tc>
                <a:extLst>
                  <a:ext uri="{0D108BD9-81ED-4DB2-BD59-A6C34878D82A}">
                    <a16:rowId xmlns:a16="http://schemas.microsoft.com/office/drawing/2014/main" val="1686710979"/>
                  </a:ext>
                </a:extLst>
              </a:tr>
              <a:tr h="548640">
                <a:tc>
                  <a:txBody>
                    <a:bodyPr/>
                    <a:lstStyle/>
                    <a:p>
                      <a:pPr algn="ctr"/>
                      <a:r>
                        <a:rPr lang="en-US" dirty="0"/>
                        <a:t>4</a:t>
                      </a:r>
                    </a:p>
                  </a:txBody>
                  <a:tcPr/>
                </a:tc>
                <a:tc>
                  <a:txBody>
                    <a:bodyPr/>
                    <a:lstStyle/>
                    <a:p>
                      <a:r>
                        <a:rPr lang="en-US" sz="1800" dirty="0"/>
                        <a:t>This Little Light of Mine (To hear song): </a:t>
                      </a:r>
                      <a:r>
                        <a:rPr lang="en-US" sz="1800" dirty="0">
                          <a:hlinkClick r:id="rId7"/>
                        </a:rPr>
                        <a:t>https://www.youtube.com/watch?v=W_4vgwnbAfE</a:t>
                      </a:r>
                      <a:endParaRPr lang="en-US" sz="1800" dirty="0"/>
                    </a:p>
                  </a:txBody>
                  <a:tcPr/>
                </a:tc>
                <a:extLst>
                  <a:ext uri="{0D108BD9-81ED-4DB2-BD59-A6C34878D82A}">
                    <a16:rowId xmlns:a16="http://schemas.microsoft.com/office/drawing/2014/main" val="3325604496"/>
                  </a:ext>
                </a:extLst>
              </a:tr>
            </a:tbl>
          </a:graphicData>
        </a:graphic>
      </p:graphicFrame>
    </p:spTree>
    <p:extLst>
      <p:ext uri="{BB962C8B-B14F-4D97-AF65-F5344CB8AC3E}">
        <p14:creationId xmlns:p14="http://schemas.microsoft.com/office/powerpoint/2010/main" val="3190259241"/>
      </p:ext>
    </p:extLst>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23</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tretch>
            <a:fillRect/>
          </a:stretch>
        </p:blipFill>
        <p:spPr>
          <a:xfrm>
            <a:off x="2796267" y="285750"/>
            <a:ext cx="3551466" cy="4572000"/>
          </a:xfrm>
          <a:prstGeom prst="rect">
            <a:avLst/>
          </a:prstGeom>
          <a:ln>
            <a:solidFill>
              <a:schemeClr val="tx1"/>
            </a:solidFill>
          </a:ln>
        </p:spPr>
      </p:pic>
    </p:spTree>
    <p:extLst>
      <p:ext uri="{BB962C8B-B14F-4D97-AF65-F5344CB8AC3E}">
        <p14:creationId xmlns:p14="http://schemas.microsoft.com/office/powerpoint/2010/main" val="1956789287"/>
      </p:ext>
    </p:extLst>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24</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rcRect/>
          <a:stretch/>
        </p:blipFill>
        <p:spPr>
          <a:xfrm>
            <a:off x="1159193" y="285750"/>
            <a:ext cx="6825614" cy="4572000"/>
          </a:xfrm>
          <a:prstGeom prst="rect">
            <a:avLst/>
          </a:prstGeom>
          <a:ln>
            <a:solidFill>
              <a:schemeClr val="tx1"/>
            </a:solidFill>
          </a:ln>
        </p:spPr>
      </p:pic>
    </p:spTree>
    <p:extLst>
      <p:ext uri="{BB962C8B-B14F-4D97-AF65-F5344CB8AC3E}">
        <p14:creationId xmlns:p14="http://schemas.microsoft.com/office/powerpoint/2010/main" val="103391166"/>
      </p:ext>
    </p:extLst>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25</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rcRect/>
          <a:stretch/>
        </p:blipFill>
        <p:spPr>
          <a:xfrm>
            <a:off x="2719866" y="285750"/>
            <a:ext cx="3704267" cy="4572000"/>
          </a:xfrm>
          <a:prstGeom prst="rect">
            <a:avLst/>
          </a:prstGeom>
          <a:ln>
            <a:solidFill>
              <a:schemeClr val="tx1"/>
            </a:solidFill>
          </a:ln>
        </p:spPr>
      </p:pic>
    </p:spTree>
    <p:extLst>
      <p:ext uri="{BB962C8B-B14F-4D97-AF65-F5344CB8AC3E}">
        <p14:creationId xmlns:p14="http://schemas.microsoft.com/office/powerpoint/2010/main" val="396857066"/>
      </p:ext>
    </p:extLst>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8"/>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t>26</a:t>
            </a:fld>
            <a:endParaRPr sz="900"/>
          </a:p>
        </p:txBody>
      </p:sp>
      <p:pic>
        <p:nvPicPr>
          <p:cNvPr id="330" name="Google Shape;330;p8"/>
          <p:cNvPicPr preferRelativeResize="0"/>
          <p:nvPr/>
        </p:nvPicPr>
        <p:blipFill rotWithShape="1">
          <a:blip r:embed="rId3"/>
          <a:srcRect/>
          <a:stretch/>
        </p:blipFill>
        <p:spPr>
          <a:xfrm>
            <a:off x="954397" y="843200"/>
            <a:ext cx="3210332" cy="3979274"/>
          </a:xfrm>
          <a:prstGeom prst="rect">
            <a:avLst/>
          </a:prstGeom>
          <a:noFill/>
          <a:ln>
            <a:noFill/>
          </a:ln>
        </p:spPr>
      </p:pic>
      <p:pic>
        <p:nvPicPr>
          <p:cNvPr id="331" name="Google Shape;331;p8"/>
          <p:cNvPicPr preferRelativeResize="0"/>
          <p:nvPr/>
        </p:nvPicPr>
        <p:blipFill rotWithShape="1">
          <a:blip r:embed="rId4"/>
          <a:srcRect/>
          <a:stretch/>
        </p:blipFill>
        <p:spPr>
          <a:xfrm>
            <a:off x="4416038" y="888835"/>
            <a:ext cx="3136700" cy="3888004"/>
          </a:xfrm>
          <a:prstGeom prst="rect">
            <a:avLst/>
          </a:prstGeom>
          <a:noFill/>
          <a:ln>
            <a:noFill/>
          </a:ln>
        </p:spPr>
      </p:pic>
      <p:sp>
        <p:nvSpPr>
          <p:cNvPr id="7" name="Google Shape;184;g82d376985f_0_37">
            <a:extLst>
              <a:ext uri="{FF2B5EF4-FFF2-40B4-BE49-F238E27FC236}">
                <a16:creationId xmlns:a16="http://schemas.microsoft.com/office/drawing/2014/main" id="{4AF9923A-6CE3-435B-B01E-5AFF84D0BCF5}"/>
              </a:ext>
            </a:extLst>
          </p:cNvPr>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3600"/>
              <a:buNone/>
            </a:pPr>
            <a:r>
              <a:rPr lang="en-US" dirty="0"/>
              <a:t>Resources</a:t>
            </a:r>
            <a:endParaRPr dirty="0"/>
          </a:p>
        </p:txBody>
      </p:sp>
      <p:pic>
        <p:nvPicPr>
          <p:cNvPr id="8" name="Google Shape;186;g82d376985f_0_37" descr="Circle with books, computer, files, and pictures in it with the words instructor resources around it">
            <a:extLst>
              <a:ext uri="{FF2B5EF4-FFF2-40B4-BE49-F238E27FC236}">
                <a16:creationId xmlns:a16="http://schemas.microsoft.com/office/drawing/2014/main" id="{3CC87F60-3475-4F53-A815-3698FE0B213E}"/>
              </a:ext>
            </a:extLst>
          </p:cNvPr>
          <p:cNvPicPr preferRelativeResize="0"/>
          <p:nvPr/>
        </p:nvPicPr>
        <p:blipFill rotWithShape="1">
          <a:blip r:embed="rId5">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3945533073"/>
      </p:ext>
    </p:extLst>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27</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7" name="Google Shape;589;p42">
            <a:extLst>
              <a:ext uri="{FF2B5EF4-FFF2-40B4-BE49-F238E27FC236}">
                <a16:creationId xmlns:a16="http://schemas.microsoft.com/office/drawing/2014/main" id="{0A506C4C-06B8-47AE-8AD0-21AC5A7F95B8}"/>
              </a:ext>
            </a:extLst>
          </p:cNvPr>
          <p:cNvPicPr preferRelativeResize="0">
            <a:picLocks noChangeAspect="1"/>
          </p:cNvPicPr>
          <p:nvPr/>
        </p:nvPicPr>
        <p:blipFill rotWithShape="1">
          <a:blip r:embed="rId3"/>
          <a:srcRect/>
          <a:stretch/>
        </p:blipFill>
        <p:spPr>
          <a:xfrm>
            <a:off x="2832063" y="285750"/>
            <a:ext cx="3479875" cy="4572000"/>
          </a:xfrm>
          <a:prstGeom prst="rect">
            <a:avLst/>
          </a:prstGeom>
          <a:noFill/>
          <a:ln>
            <a:noFill/>
          </a:ln>
          <a:effectLst>
            <a:outerShdw blurRad="50800" dist="38100" dir="2700000" algn="tl" rotWithShape="0">
              <a:prstClr val="black">
                <a:alpha val="40000"/>
              </a:prstClr>
            </a:outerShdw>
          </a:effectLst>
        </p:spPr>
      </p:pic>
      <p:sp>
        <p:nvSpPr>
          <p:cNvPr id="5" name="Google Shape;184;g82d376985f_0_37">
            <a:extLst>
              <a:ext uri="{FF2B5EF4-FFF2-40B4-BE49-F238E27FC236}">
                <a16:creationId xmlns:a16="http://schemas.microsoft.com/office/drawing/2014/main" id="{C7550DC7-933C-4C5A-889E-3D55C6276DDB}"/>
              </a:ext>
            </a:extLst>
          </p:cNvPr>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pic>
        <p:nvPicPr>
          <p:cNvPr id="6" name="Google Shape;186;g82d376985f_0_37" descr="Circle with books, computer, files, and pictures in it with the words instructor resources around it">
            <a:extLst>
              <a:ext uri="{FF2B5EF4-FFF2-40B4-BE49-F238E27FC236}">
                <a16:creationId xmlns:a16="http://schemas.microsoft.com/office/drawing/2014/main" id="{36B9828B-D5F9-408E-A96F-C96ADF18862B}"/>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3650402337"/>
      </p:ext>
    </p:extLst>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Autofit/>
          </a:bodyPr>
          <a:lstStyle/>
          <a:p>
            <a:pPr lvl="0"/>
            <a:r>
              <a:rPr lang="en-US" sz="2400" dirty="0"/>
              <a:t>Universal Declaration of Human Rights</a:t>
            </a:r>
            <a:br>
              <a:rPr lang="en-US" sz="2400" dirty="0"/>
            </a:br>
            <a:r>
              <a:rPr lang="en-US" sz="3200" dirty="0"/>
              <a:t>Article 6</a:t>
            </a:r>
            <a:endParaRPr sz="24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1209971" y="1506120"/>
            <a:ext cx="4589542" cy="3372740"/>
          </a:xfrm>
        </p:spPr>
        <p:txBody>
          <a:bodyPr anchor="ctr">
            <a:normAutofit/>
          </a:bodyPr>
          <a:lstStyle/>
          <a:p>
            <a:pPr marL="0" lvl="0" indent="0">
              <a:lnSpc>
                <a:spcPct val="90000"/>
              </a:lnSpc>
              <a:spcBef>
                <a:spcPts val="600"/>
              </a:spcBef>
              <a:buNone/>
            </a:pPr>
            <a:r>
              <a:rPr lang="en-US" b="0" dirty="0"/>
              <a:t>“You have a right to be accepted everywhere as a person before the law.”</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28</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8" name="Picture 7">
            <a:extLst>
              <a:ext uri="{FF2B5EF4-FFF2-40B4-BE49-F238E27FC236}">
                <a16:creationId xmlns:a16="http://schemas.microsoft.com/office/drawing/2014/main" id="{6DB38387-7BD4-4CBC-AC8D-3EAE41A193D4}"/>
              </a:ext>
            </a:extLst>
          </p:cNvPr>
          <p:cNvPicPr>
            <a:picLocks noChangeAspect="1"/>
          </p:cNvPicPr>
          <p:nvPr/>
        </p:nvPicPr>
        <p:blipFill>
          <a:blip r:embed="rId3"/>
          <a:srcRect/>
          <a:stretch/>
        </p:blipFill>
        <p:spPr>
          <a:xfrm>
            <a:off x="6468757" y="2458908"/>
            <a:ext cx="1440965" cy="1467165"/>
          </a:xfrm>
          <a:prstGeom prst="rect">
            <a:avLst/>
          </a:prstGeom>
          <a:ln>
            <a:noFill/>
          </a:ln>
          <a:effectLst>
            <a:outerShdw blurRad="50800" dist="38100" dir="2700000" algn="tl" rotWithShape="0">
              <a:prstClr val="black">
                <a:alpha val="40000"/>
              </a:prstClr>
            </a:outerShdw>
          </a:effectLst>
        </p:spPr>
      </p:pic>
      <p:sp>
        <p:nvSpPr>
          <p:cNvPr id="7" name="Google Shape;184;g82d376985f_0_37">
            <a:extLst>
              <a:ext uri="{FF2B5EF4-FFF2-40B4-BE49-F238E27FC236}">
                <a16:creationId xmlns:a16="http://schemas.microsoft.com/office/drawing/2014/main" id="{377F62DC-0F9A-420E-BCB4-7F1FD0254737}"/>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numCol="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a:t>Resources</a:t>
            </a:r>
            <a:endParaRPr lang="en-US" dirty="0"/>
          </a:p>
        </p:txBody>
      </p:sp>
      <p:pic>
        <p:nvPicPr>
          <p:cNvPr id="10" name="Google Shape;186;g82d376985f_0_37" descr="Circle with books, computer, files, and pictures in it with the words instructor resources around it">
            <a:extLst>
              <a:ext uri="{FF2B5EF4-FFF2-40B4-BE49-F238E27FC236}">
                <a16:creationId xmlns:a16="http://schemas.microsoft.com/office/drawing/2014/main" id="{7DDE9995-5C0A-483D-A9C9-E39BB49A63C6}"/>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Autofit/>
          </a:bodyPr>
          <a:lstStyle/>
          <a:p>
            <a:pPr lvl="0"/>
            <a:r>
              <a:rPr lang="en-US" sz="2400" dirty="0"/>
              <a:t>Universal Declaration of Human Rights</a:t>
            </a:r>
            <a:br>
              <a:rPr lang="en-US" sz="2400" dirty="0"/>
            </a:br>
            <a:r>
              <a:rPr lang="en-US" sz="3200" dirty="0"/>
              <a:t>Article 6</a:t>
            </a:r>
            <a:endParaRPr sz="2400" dirty="0"/>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29</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8" name="Picture 7">
            <a:extLst>
              <a:ext uri="{FF2B5EF4-FFF2-40B4-BE49-F238E27FC236}">
                <a16:creationId xmlns:a16="http://schemas.microsoft.com/office/drawing/2014/main" id="{6DB38387-7BD4-4CBC-AC8D-3EAE41A193D4}"/>
              </a:ext>
            </a:extLst>
          </p:cNvPr>
          <p:cNvPicPr>
            <a:picLocks noChangeAspect="1"/>
          </p:cNvPicPr>
          <p:nvPr/>
        </p:nvPicPr>
        <p:blipFill>
          <a:blip r:embed="rId3"/>
          <a:srcRect/>
          <a:stretch/>
        </p:blipFill>
        <p:spPr>
          <a:xfrm>
            <a:off x="6468757" y="2458908"/>
            <a:ext cx="1440965" cy="1467165"/>
          </a:xfrm>
          <a:prstGeom prst="rect">
            <a:avLst/>
          </a:prstGeom>
          <a:ln>
            <a:noFill/>
          </a:ln>
          <a:effectLst>
            <a:outerShdw blurRad="50800" dist="38100" dir="2700000" algn="tl" rotWithShape="0">
              <a:prstClr val="black">
                <a:alpha val="40000"/>
              </a:prstClr>
            </a:outerShdw>
          </a:effectLst>
        </p:spPr>
      </p:pic>
      <p:sp>
        <p:nvSpPr>
          <p:cNvPr id="7" name="Google Shape;184;g82d376985f_0_37">
            <a:extLst>
              <a:ext uri="{FF2B5EF4-FFF2-40B4-BE49-F238E27FC236}">
                <a16:creationId xmlns:a16="http://schemas.microsoft.com/office/drawing/2014/main" id="{377F62DC-0F9A-420E-BCB4-7F1FD0254737}"/>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numCol="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a:t>Resources</a:t>
            </a:r>
            <a:endParaRPr lang="en-US" dirty="0"/>
          </a:p>
        </p:txBody>
      </p:sp>
      <p:pic>
        <p:nvPicPr>
          <p:cNvPr id="10" name="Google Shape;186;g82d376985f_0_37" descr="Circle with books, computer, files, and pictures in it with the words instructor resources around it">
            <a:extLst>
              <a:ext uri="{FF2B5EF4-FFF2-40B4-BE49-F238E27FC236}">
                <a16:creationId xmlns:a16="http://schemas.microsoft.com/office/drawing/2014/main" id="{7DDE9995-5C0A-483D-A9C9-E39BB49A63C6}"/>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pic>
        <p:nvPicPr>
          <p:cNvPr id="11" name="Google Shape;605;p26">
            <a:extLst>
              <a:ext uri="{FF2B5EF4-FFF2-40B4-BE49-F238E27FC236}">
                <a16:creationId xmlns:a16="http://schemas.microsoft.com/office/drawing/2014/main" id="{049B5463-1E78-4EE4-9008-7D14439B8F14}"/>
              </a:ext>
            </a:extLst>
          </p:cNvPr>
          <p:cNvPicPr preferRelativeResize="0"/>
          <p:nvPr/>
        </p:nvPicPr>
        <p:blipFill rotWithShape="1">
          <a:blip r:embed="rId5">
            <a:alphaModFix/>
          </a:blip>
          <a:srcRect/>
          <a:stretch/>
        </p:blipFill>
        <p:spPr>
          <a:xfrm>
            <a:off x="1833447" y="1444759"/>
            <a:ext cx="3317173" cy="3393940"/>
          </a:xfrm>
          <a:prstGeom prst="rect">
            <a:avLst/>
          </a:prstGeom>
          <a:noFill/>
          <a:ln>
            <a:noFill/>
          </a:ln>
        </p:spPr>
      </p:pic>
    </p:spTree>
    <p:extLst>
      <p:ext uri="{BB962C8B-B14F-4D97-AF65-F5344CB8AC3E}">
        <p14:creationId xmlns:p14="http://schemas.microsoft.com/office/powerpoint/2010/main" val="3088423243"/>
      </p:ext>
    </p:extLst>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18941"/>
            <a:ext cx="6059632" cy="7548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Materials Needed</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2267457643"/>
              </p:ext>
            </p:extLst>
          </p:nvPr>
        </p:nvGraphicFramePr>
        <p:xfrm>
          <a:off x="365760" y="1230261"/>
          <a:ext cx="8412480" cy="3352800"/>
        </p:xfrm>
        <a:graphic>
          <a:graphicData uri="http://schemas.openxmlformats.org/drawingml/2006/table">
            <a:tbl>
              <a:tblPr firstRow="1" bandRow="1">
                <a:tableStyleId>{5940675A-B579-460E-94D1-54222C63F5DA}</a:tableStyleId>
              </a:tblPr>
              <a:tblGrid>
                <a:gridCol w="457200">
                  <a:extLst>
                    <a:ext uri="{9D8B030D-6E8A-4147-A177-3AD203B41FA5}">
                      <a16:colId xmlns:a16="http://schemas.microsoft.com/office/drawing/2014/main" val="3743268562"/>
                    </a:ext>
                  </a:extLst>
                </a:gridCol>
                <a:gridCol w="7955280">
                  <a:extLst>
                    <a:ext uri="{9D8B030D-6E8A-4147-A177-3AD203B41FA5}">
                      <a16:colId xmlns:a16="http://schemas.microsoft.com/office/drawing/2014/main" val="22100770"/>
                    </a:ext>
                  </a:extLst>
                </a:gridCol>
              </a:tblGrid>
              <a:tr h="274320">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Roll</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274320">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Rules 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274320">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t>Chalkboard or Flipchart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025232104"/>
                  </a:ext>
                </a:extLst>
              </a:tr>
              <a:tr h="274320">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Chalk or Markers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26371420"/>
                  </a:ext>
                </a:extLst>
              </a:tr>
              <a:tr h="274320">
                <a:tc>
                  <a:txBody>
                    <a:bodyPr/>
                    <a:lstStyle/>
                    <a:p>
                      <a:pPr algn="ctr"/>
                      <a:r>
                        <a:rPr lang="en-US" b="1" dirty="0">
                          <a:solidFill>
                            <a:schemeClr val="bg1"/>
                          </a:solidFill>
                          <a:effectLst>
                            <a:outerShdw blurRad="38100" dist="38100" dir="2700000" algn="tl">
                              <a:srgbClr val="000000">
                                <a:alpha val="43137"/>
                              </a:srgbClr>
                            </a:outerShdw>
                          </a:effectLst>
                        </a:rPr>
                        <a:t>5</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513964692"/>
                  </a:ext>
                </a:extLst>
              </a:tr>
              <a:tr h="274320">
                <a:tc>
                  <a:txBody>
                    <a:bodyPr/>
                    <a:lstStyle/>
                    <a:p>
                      <a:pPr algn="ctr"/>
                      <a:r>
                        <a:rPr lang="en-US" b="1" dirty="0">
                          <a:solidFill>
                            <a:schemeClr val="bg1"/>
                          </a:solidFill>
                          <a:effectLst>
                            <a:outerShdw blurRad="38100" dist="38100" dir="2700000" algn="tl">
                              <a:srgbClr val="000000">
                                <a:alpha val="43137"/>
                              </a:srgbClr>
                            </a:outerShdw>
                          </a:effectLst>
                        </a:rPr>
                        <a:t>6</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Song: This Little Light of Mine</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112782163"/>
                  </a:ext>
                </a:extLst>
              </a:tr>
              <a:tr h="274320">
                <a:tc>
                  <a:txBody>
                    <a:bodyPr/>
                    <a:lstStyle/>
                    <a:p>
                      <a:pPr algn="ctr"/>
                      <a:r>
                        <a:rPr lang="en-US" b="1" dirty="0">
                          <a:solidFill>
                            <a:schemeClr val="bg1"/>
                          </a:solidFill>
                          <a:effectLst>
                            <a:outerShdw blurRad="38100" dist="38100" dir="2700000" algn="tl">
                              <a:srgbClr val="000000">
                                <a:alpha val="43137"/>
                              </a:srgbClr>
                            </a:outerShdw>
                          </a:effectLst>
                        </a:rPr>
                        <a:t>7</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Image: Birth Certificate</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30903284"/>
                  </a:ext>
                </a:extLst>
              </a:tr>
              <a:tr h="274320">
                <a:tc>
                  <a:txBody>
                    <a:bodyPr/>
                    <a:lstStyle/>
                    <a:p>
                      <a:pPr algn="ctr"/>
                      <a:r>
                        <a:rPr lang="en-US" b="1" dirty="0">
                          <a:solidFill>
                            <a:schemeClr val="bg1"/>
                          </a:solidFill>
                          <a:effectLst>
                            <a:outerShdw blurRad="38100" dist="38100" dir="2700000" algn="tl">
                              <a:srgbClr val="000000">
                                <a:alpha val="43137"/>
                              </a:srgbClr>
                            </a:outerShdw>
                          </a:effectLst>
                        </a:rPr>
                        <a:t>8</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Document: Sample Birth Registration for each student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592284311"/>
                  </a:ext>
                </a:extLst>
              </a:tr>
              <a:tr h="274320">
                <a:tc>
                  <a:txBody>
                    <a:bodyPr/>
                    <a:lstStyle/>
                    <a:p>
                      <a:pPr algn="ctr"/>
                      <a:r>
                        <a:rPr lang="en-US" b="1" dirty="0">
                          <a:solidFill>
                            <a:schemeClr val="bg1"/>
                          </a:solidFill>
                          <a:effectLst>
                            <a:outerShdw blurRad="38100" dist="38100" dir="2700000" algn="tl">
                              <a:srgbClr val="000000">
                                <a:alpha val="43137"/>
                              </a:srgbClr>
                            </a:outerShdw>
                          </a:effectLst>
                        </a:rPr>
                        <a:t>9</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Image: Horton Hears a Who</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872125129"/>
                  </a:ext>
                </a:extLst>
              </a:tr>
              <a:tr h="274320">
                <a:tc>
                  <a:txBody>
                    <a:bodyPr/>
                    <a:lstStyle/>
                    <a:p>
                      <a:pPr algn="ctr"/>
                      <a:r>
                        <a:rPr lang="en-US" b="1" dirty="0">
                          <a:solidFill>
                            <a:schemeClr val="bg1"/>
                          </a:solidFill>
                          <a:effectLst>
                            <a:outerShdw blurRad="38100" dist="38100" dir="2700000" algn="tl">
                              <a:srgbClr val="000000">
                                <a:alpha val="43137"/>
                              </a:srgbClr>
                            </a:outerShdw>
                          </a:effectLst>
                        </a:rPr>
                        <a:t>10</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Document: Universal </a:t>
                      </a:r>
                      <a:r>
                        <a:rPr lang="en-US" b="0"/>
                        <a:t>Declaration of </a:t>
                      </a:r>
                      <a:r>
                        <a:rPr lang="en-US" b="0" dirty="0"/>
                        <a:t>Human Rights (UDHR) Article 6</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24444467"/>
                  </a:ext>
                </a:extLst>
              </a:tr>
              <a:tr h="274320">
                <a:tc>
                  <a:txBody>
                    <a:bodyPr/>
                    <a:lstStyle/>
                    <a:p>
                      <a:pPr algn="ctr"/>
                      <a:r>
                        <a:rPr lang="en-US" b="1" dirty="0">
                          <a:solidFill>
                            <a:schemeClr val="bg1"/>
                          </a:solidFill>
                          <a:effectLst>
                            <a:outerShdw blurRad="38100" dist="38100" dir="2700000" algn="tl">
                              <a:srgbClr val="000000">
                                <a:alpha val="43137"/>
                              </a:srgbClr>
                            </a:outerShdw>
                          </a:effectLst>
                        </a:rPr>
                        <a:t>11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Mini-posters: All mini-posters used so far including “Recognition as a Person”</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942095566"/>
                  </a:ext>
                </a:extLst>
              </a:tr>
            </a:tbl>
          </a:graphicData>
        </a:graphic>
      </p:graphicFrame>
    </p:spTree>
    <p:extLst>
      <p:ext uri="{BB962C8B-B14F-4D97-AF65-F5344CB8AC3E}">
        <p14:creationId xmlns:p14="http://schemas.microsoft.com/office/powerpoint/2010/main" val="30191625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30</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7" name="Google Shape;589;p42">
            <a:extLst>
              <a:ext uri="{FF2B5EF4-FFF2-40B4-BE49-F238E27FC236}">
                <a16:creationId xmlns:a16="http://schemas.microsoft.com/office/drawing/2014/main" id="{0A506C4C-06B8-47AE-8AD0-21AC5A7F95B8}"/>
              </a:ext>
            </a:extLst>
          </p:cNvPr>
          <p:cNvPicPr preferRelativeResize="0">
            <a:picLocks noChangeAspect="1"/>
          </p:cNvPicPr>
          <p:nvPr/>
        </p:nvPicPr>
        <p:blipFill rotWithShape="1">
          <a:blip r:embed="rId3"/>
          <a:srcRect/>
          <a:stretch/>
        </p:blipFill>
        <p:spPr>
          <a:xfrm>
            <a:off x="2046421" y="285750"/>
            <a:ext cx="5051158" cy="4572000"/>
          </a:xfrm>
          <a:prstGeom prst="rect">
            <a:avLst/>
          </a:prstGeom>
          <a:noFill/>
          <a:ln>
            <a:noFill/>
          </a:ln>
          <a:effectLst>
            <a:outerShdw blurRad="50800" dist="38100" dir="2700000" algn="tl" rotWithShape="0">
              <a:prstClr val="black">
                <a:alpha val="40000"/>
              </a:prstClr>
            </a:outerShdw>
          </a:effectLst>
        </p:spPr>
      </p:pic>
      <p:sp>
        <p:nvSpPr>
          <p:cNvPr id="5" name="Google Shape;184;g82d376985f_0_37">
            <a:extLst>
              <a:ext uri="{FF2B5EF4-FFF2-40B4-BE49-F238E27FC236}">
                <a16:creationId xmlns:a16="http://schemas.microsoft.com/office/drawing/2014/main" id="{C7550DC7-933C-4C5A-889E-3D55C6276DDB}"/>
              </a:ext>
            </a:extLst>
          </p:cNvPr>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pic>
        <p:nvPicPr>
          <p:cNvPr id="6" name="Google Shape;186;g82d376985f_0_37" descr="Circle with books, computer, files, and pictures in it with the words instructor resources around it">
            <a:extLst>
              <a:ext uri="{FF2B5EF4-FFF2-40B4-BE49-F238E27FC236}">
                <a16:creationId xmlns:a16="http://schemas.microsoft.com/office/drawing/2014/main" id="{36B9828B-D5F9-408E-A96F-C96ADF18862B}"/>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288226428"/>
      </p:ext>
    </p:extLst>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00A5A6"/>
        </a:solidFill>
        <a:effectLst/>
      </p:bgPr>
    </p:bg>
    <p:spTree>
      <p:nvGrpSpPr>
        <p:cNvPr id="1" name="Shape 297"/>
        <p:cNvGrpSpPr/>
        <p:nvPr/>
      </p:nvGrpSpPr>
      <p:grpSpPr>
        <a:xfrm>
          <a:off x="0" y="0"/>
          <a:ext cx="0" cy="0"/>
          <a:chOff x="0" y="0"/>
          <a:chExt cx="0" cy="0"/>
        </a:xfrm>
      </p:grpSpPr>
      <p:sp>
        <p:nvSpPr>
          <p:cNvPr id="298" name="Google Shape;298;p4"/>
          <p:cNvSpPr txBox="1">
            <a:spLocks noGrp="1"/>
          </p:cNvSpPr>
          <p:nvPr>
            <p:ph type="ctrTitle"/>
          </p:nvPr>
        </p:nvSpPr>
        <p:spPr>
          <a:xfrm>
            <a:off x="5091546" y="689868"/>
            <a:ext cx="3924864" cy="3763765"/>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800"/>
              <a:buNone/>
            </a:pPr>
            <a:r>
              <a:rPr lang="en-US">
                <a:solidFill>
                  <a:srgbClr val="F2D254"/>
                </a:solidFill>
              </a:rPr>
              <a:t>My Right to Be Me</a:t>
            </a:r>
            <a:br>
              <a:rPr lang="en-US" sz="2800">
                <a:solidFill>
                  <a:srgbClr val="F2D254"/>
                </a:solidFill>
              </a:rPr>
            </a:br>
            <a:br>
              <a:rPr lang="en-US" sz="2800">
                <a:solidFill>
                  <a:srgbClr val="F2D254"/>
                </a:solidFill>
              </a:rPr>
            </a:br>
            <a:r>
              <a:rPr lang="en-US" sz="2800">
                <a:solidFill>
                  <a:srgbClr val="F2D254"/>
                </a:solidFill>
              </a:rPr>
              <a:t>Lesson 8B</a:t>
            </a:r>
            <a:endParaRPr>
              <a:solidFill>
                <a:srgbClr val="F2D254"/>
              </a:solidFill>
            </a:endParaRPr>
          </a:p>
        </p:txBody>
      </p:sp>
      <p:pic>
        <p:nvPicPr>
          <p:cNvPr id="299" name="Google Shape;299;p4"/>
          <p:cNvPicPr preferRelativeResize="0"/>
          <p:nvPr/>
        </p:nvPicPr>
        <p:blipFill rotWithShape="1">
          <a:blip r:embed="rId3">
            <a:alphaModFix/>
          </a:blip>
          <a:srcRect/>
          <a:stretch/>
        </p:blipFill>
        <p:spPr>
          <a:xfrm>
            <a:off x="8386942" y="114136"/>
            <a:ext cx="618853" cy="618853"/>
          </a:xfrm>
          <a:prstGeom prst="rect">
            <a:avLst/>
          </a:prstGeom>
          <a:noFill/>
          <a:ln>
            <a:noFill/>
          </a:ln>
        </p:spPr>
      </p:pic>
      <p:pic>
        <p:nvPicPr>
          <p:cNvPr id="300" name="Google Shape;300;p4" descr="A close up of a toy  Description automatically generated"/>
          <p:cNvPicPr preferRelativeResize="0"/>
          <p:nvPr/>
        </p:nvPicPr>
        <p:blipFill rotWithShape="1">
          <a:blip r:embed="rId4">
            <a:alphaModFix/>
          </a:blip>
          <a:srcRect/>
          <a:stretch/>
        </p:blipFill>
        <p:spPr>
          <a:xfrm>
            <a:off x="491856" y="971550"/>
            <a:ext cx="4448203" cy="3200400"/>
          </a:xfrm>
          <a:custGeom>
            <a:avLst/>
            <a:gdLst/>
            <a:ahLst/>
            <a:cxnLst/>
            <a:rect l="l" t="t" r="r" b="b"/>
            <a:pathLst>
              <a:path w="4448203" h="3200400" fill="none" extrusionOk="0">
                <a:moveTo>
                  <a:pt x="0" y="0"/>
                </a:moveTo>
                <a:cubicBezTo>
                  <a:pt x="197630" y="-6546"/>
                  <a:pt x="344419" y="13960"/>
                  <a:pt x="502011" y="0"/>
                </a:cubicBezTo>
                <a:cubicBezTo>
                  <a:pt x="659603" y="-13960"/>
                  <a:pt x="1050414" y="15734"/>
                  <a:pt x="1226433" y="0"/>
                </a:cubicBezTo>
                <a:cubicBezTo>
                  <a:pt x="1402452" y="-15734"/>
                  <a:pt x="1635325" y="-26168"/>
                  <a:pt x="1772927" y="0"/>
                </a:cubicBezTo>
                <a:cubicBezTo>
                  <a:pt x="1910529" y="26168"/>
                  <a:pt x="2142716" y="8953"/>
                  <a:pt x="2319420" y="0"/>
                </a:cubicBezTo>
                <a:cubicBezTo>
                  <a:pt x="2496124" y="-8953"/>
                  <a:pt x="2594330" y="-15094"/>
                  <a:pt x="2821432" y="0"/>
                </a:cubicBezTo>
                <a:cubicBezTo>
                  <a:pt x="3048534" y="15094"/>
                  <a:pt x="3211555" y="1261"/>
                  <a:pt x="3412407" y="0"/>
                </a:cubicBezTo>
                <a:cubicBezTo>
                  <a:pt x="3613259" y="-1261"/>
                  <a:pt x="3954475" y="21536"/>
                  <a:pt x="4448203" y="0"/>
                </a:cubicBezTo>
                <a:cubicBezTo>
                  <a:pt x="4435984" y="220955"/>
                  <a:pt x="4462888" y="452154"/>
                  <a:pt x="4448203" y="672084"/>
                </a:cubicBezTo>
                <a:cubicBezTo>
                  <a:pt x="4433518" y="892014"/>
                  <a:pt x="4444609" y="1000082"/>
                  <a:pt x="4448203" y="1312164"/>
                </a:cubicBezTo>
                <a:cubicBezTo>
                  <a:pt x="4451797" y="1624246"/>
                  <a:pt x="4431942" y="1676094"/>
                  <a:pt x="4448203" y="1888236"/>
                </a:cubicBezTo>
                <a:cubicBezTo>
                  <a:pt x="4464464" y="2100378"/>
                  <a:pt x="4456398" y="2417800"/>
                  <a:pt x="4448203" y="2592324"/>
                </a:cubicBezTo>
                <a:cubicBezTo>
                  <a:pt x="4440008" y="2766848"/>
                  <a:pt x="4424222" y="2982514"/>
                  <a:pt x="4448203" y="3200400"/>
                </a:cubicBezTo>
                <a:cubicBezTo>
                  <a:pt x="4248504" y="3214183"/>
                  <a:pt x="4174528" y="3186311"/>
                  <a:pt x="3901709" y="3200400"/>
                </a:cubicBezTo>
                <a:cubicBezTo>
                  <a:pt x="3628890" y="3214489"/>
                  <a:pt x="3460789" y="3188676"/>
                  <a:pt x="3266252" y="3200400"/>
                </a:cubicBezTo>
                <a:cubicBezTo>
                  <a:pt x="3071715" y="3212124"/>
                  <a:pt x="2807836" y="3174193"/>
                  <a:pt x="2586312" y="3200400"/>
                </a:cubicBezTo>
                <a:cubicBezTo>
                  <a:pt x="2364788" y="3226607"/>
                  <a:pt x="2201952" y="3219874"/>
                  <a:pt x="2084301" y="3200400"/>
                </a:cubicBezTo>
                <a:cubicBezTo>
                  <a:pt x="1966650" y="3180926"/>
                  <a:pt x="1669929" y="3213447"/>
                  <a:pt x="1537807" y="3200400"/>
                </a:cubicBezTo>
                <a:cubicBezTo>
                  <a:pt x="1405685" y="3187353"/>
                  <a:pt x="1198788" y="3199574"/>
                  <a:pt x="1035796" y="3200400"/>
                </a:cubicBezTo>
                <a:cubicBezTo>
                  <a:pt x="872804" y="3201226"/>
                  <a:pt x="384520" y="3186364"/>
                  <a:pt x="0" y="3200400"/>
                </a:cubicBezTo>
                <a:cubicBezTo>
                  <a:pt x="2467" y="2973057"/>
                  <a:pt x="-3737" y="2927104"/>
                  <a:pt x="0" y="2656332"/>
                </a:cubicBezTo>
                <a:cubicBezTo>
                  <a:pt x="3737" y="2385560"/>
                  <a:pt x="20964" y="2335504"/>
                  <a:pt x="0" y="2112264"/>
                </a:cubicBezTo>
                <a:cubicBezTo>
                  <a:pt x="-20964" y="1889024"/>
                  <a:pt x="-25333" y="1743838"/>
                  <a:pt x="0" y="1536192"/>
                </a:cubicBezTo>
                <a:cubicBezTo>
                  <a:pt x="25333" y="1328546"/>
                  <a:pt x="4913" y="1254555"/>
                  <a:pt x="0" y="992124"/>
                </a:cubicBezTo>
                <a:cubicBezTo>
                  <a:pt x="-4913" y="729693"/>
                  <a:pt x="-48692" y="378109"/>
                  <a:pt x="0" y="0"/>
                </a:cubicBezTo>
                <a:close/>
              </a:path>
              <a:path w="4448203" h="3200400" extrusionOk="0">
                <a:moveTo>
                  <a:pt x="0" y="0"/>
                </a:moveTo>
                <a:cubicBezTo>
                  <a:pt x="216653" y="-1843"/>
                  <a:pt x="401654" y="1781"/>
                  <a:pt x="635458" y="0"/>
                </a:cubicBezTo>
                <a:cubicBezTo>
                  <a:pt x="869262" y="-1781"/>
                  <a:pt x="993947" y="12563"/>
                  <a:pt x="1181951" y="0"/>
                </a:cubicBezTo>
                <a:cubicBezTo>
                  <a:pt x="1369955" y="-12563"/>
                  <a:pt x="1621553" y="6792"/>
                  <a:pt x="1817409" y="0"/>
                </a:cubicBezTo>
                <a:cubicBezTo>
                  <a:pt x="2013265" y="-6792"/>
                  <a:pt x="2160692" y="-22416"/>
                  <a:pt x="2452866" y="0"/>
                </a:cubicBezTo>
                <a:cubicBezTo>
                  <a:pt x="2745040" y="22416"/>
                  <a:pt x="2741845" y="23523"/>
                  <a:pt x="2999360" y="0"/>
                </a:cubicBezTo>
                <a:cubicBezTo>
                  <a:pt x="3256875" y="-23523"/>
                  <a:pt x="3391553" y="-231"/>
                  <a:pt x="3590335" y="0"/>
                </a:cubicBezTo>
                <a:cubicBezTo>
                  <a:pt x="3789117" y="231"/>
                  <a:pt x="4207238" y="8044"/>
                  <a:pt x="4448203" y="0"/>
                </a:cubicBezTo>
                <a:cubicBezTo>
                  <a:pt x="4439094" y="221712"/>
                  <a:pt x="4436797" y="351444"/>
                  <a:pt x="4448203" y="544068"/>
                </a:cubicBezTo>
                <a:cubicBezTo>
                  <a:pt x="4459609" y="736692"/>
                  <a:pt x="4450389" y="954894"/>
                  <a:pt x="4448203" y="1088136"/>
                </a:cubicBezTo>
                <a:cubicBezTo>
                  <a:pt x="4446017" y="1221378"/>
                  <a:pt x="4434818" y="1528934"/>
                  <a:pt x="4448203" y="1760220"/>
                </a:cubicBezTo>
                <a:cubicBezTo>
                  <a:pt x="4461588" y="1991506"/>
                  <a:pt x="4441965" y="2072633"/>
                  <a:pt x="4448203" y="2368296"/>
                </a:cubicBezTo>
                <a:cubicBezTo>
                  <a:pt x="4454441" y="2663959"/>
                  <a:pt x="4458097" y="2826103"/>
                  <a:pt x="4448203" y="3200400"/>
                </a:cubicBezTo>
                <a:cubicBezTo>
                  <a:pt x="4198140" y="3200717"/>
                  <a:pt x="4093829" y="3201966"/>
                  <a:pt x="3901709" y="3200400"/>
                </a:cubicBezTo>
                <a:cubicBezTo>
                  <a:pt x="3709589" y="3198834"/>
                  <a:pt x="3607299" y="3221679"/>
                  <a:pt x="3355216" y="3200400"/>
                </a:cubicBezTo>
                <a:cubicBezTo>
                  <a:pt x="3103133" y="3179121"/>
                  <a:pt x="2961014" y="3195311"/>
                  <a:pt x="2764240" y="3200400"/>
                </a:cubicBezTo>
                <a:cubicBezTo>
                  <a:pt x="2567466" y="3205489"/>
                  <a:pt x="2430477" y="3184580"/>
                  <a:pt x="2173265" y="3200400"/>
                </a:cubicBezTo>
                <a:cubicBezTo>
                  <a:pt x="1916053" y="3216220"/>
                  <a:pt x="1825052" y="3202366"/>
                  <a:pt x="1582289" y="3200400"/>
                </a:cubicBezTo>
                <a:cubicBezTo>
                  <a:pt x="1339526" y="3198434"/>
                  <a:pt x="1089308" y="3190528"/>
                  <a:pt x="902350" y="3200400"/>
                </a:cubicBezTo>
                <a:cubicBezTo>
                  <a:pt x="715392" y="3210272"/>
                  <a:pt x="312393" y="3243603"/>
                  <a:pt x="0" y="3200400"/>
                </a:cubicBezTo>
                <a:cubicBezTo>
                  <a:pt x="-24481" y="2901608"/>
                  <a:pt x="29615" y="2789250"/>
                  <a:pt x="0" y="2496312"/>
                </a:cubicBezTo>
                <a:cubicBezTo>
                  <a:pt x="-29615" y="2203374"/>
                  <a:pt x="29367" y="2079291"/>
                  <a:pt x="0" y="1856232"/>
                </a:cubicBezTo>
                <a:cubicBezTo>
                  <a:pt x="-29367" y="1633173"/>
                  <a:pt x="-13719" y="1410678"/>
                  <a:pt x="0" y="1280160"/>
                </a:cubicBezTo>
                <a:cubicBezTo>
                  <a:pt x="13719" y="1149642"/>
                  <a:pt x="-2892" y="807450"/>
                  <a:pt x="0" y="576072"/>
                </a:cubicBezTo>
                <a:cubicBezTo>
                  <a:pt x="2892" y="344694"/>
                  <a:pt x="-22884" y="223515"/>
                  <a:pt x="0" y="0"/>
                </a:cubicBezTo>
                <a:close/>
              </a:path>
            </a:pathLst>
          </a:custGeom>
          <a:noFill/>
          <a:ln w="12700" cap="flat" cmpd="sng">
            <a:solidFill>
              <a:srgbClr val="F2D254"/>
            </a:solidFill>
            <a:prstDash val="solid"/>
            <a:round/>
            <a:headEnd type="none" w="sm" len="sm"/>
            <a:tailEnd type="none" w="sm" len="sm"/>
          </a:ln>
        </p:spPr>
      </p:pic>
      <p:sp>
        <p:nvSpPr>
          <p:cNvPr id="5" name="Google Shape;87;g7372b59db7_0_507">
            <a:extLst>
              <a:ext uri="{FF2B5EF4-FFF2-40B4-BE49-F238E27FC236}">
                <a16:creationId xmlns:a16="http://schemas.microsoft.com/office/drawing/2014/main" id="{AAC7EC7C-98FE-429B-A076-84371AEFD4DE}"/>
              </a:ext>
            </a:extLst>
          </p:cNvPr>
          <p:cNvSpPr txBox="1">
            <a:spLocks/>
          </p:cNvSpPr>
          <p:nvPr/>
        </p:nvSpPr>
        <p:spPr>
          <a:xfrm>
            <a:off x="61525" y="4210493"/>
            <a:ext cx="8994900" cy="81693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4800"/>
              <a:buFont typeface="Arial"/>
              <a:buNone/>
              <a:defRPr sz="48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US" sz="2400" b="1" i="0" u="none" strike="noStrike" kern="0" cap="none" spc="0" normalizeH="0" baseline="0" noProof="0" dirty="0">
                <a:ln>
                  <a:noFill/>
                </a:ln>
                <a:solidFill>
                  <a:srgbClr val="F2D254"/>
                </a:solidFill>
                <a:effectLst/>
                <a:uLnTx/>
                <a:uFillTx/>
                <a:latin typeface="Arial"/>
                <a:cs typeface="Arial"/>
                <a:sym typeface="Arial"/>
              </a:rPr>
              <a:t>The Right to Be Accepted as a Person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g7371741aa8_0_391"/>
          <p:cNvSpPr txBox="1">
            <a:spLocks noGrp="1"/>
          </p:cNvSpPr>
          <p:nvPr>
            <p:ph type="title"/>
          </p:nvPr>
        </p:nvSpPr>
        <p:spPr>
          <a:xfrm>
            <a:off x="877474" y="2114559"/>
            <a:ext cx="7666500" cy="914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a:t>Welcome and Warm Up</a:t>
            </a:r>
            <a:endParaRPr/>
          </a:p>
        </p:txBody>
      </p:sp>
      <p:sp>
        <p:nvSpPr>
          <p:cNvPr id="182" name="Google Shape;182;g7371741aa8_0_391"/>
          <p:cNvSpPr txBox="1">
            <a:spLocks noGrp="1"/>
          </p:cNvSpPr>
          <p:nvPr>
            <p:ph type="body" idx="1"/>
          </p:nvPr>
        </p:nvSpPr>
        <p:spPr>
          <a:xfrm>
            <a:off x="877463" y="1524000"/>
            <a:ext cx="3657600" cy="31086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600"/>
              </a:spcBef>
              <a:spcAft>
                <a:spcPts val="0"/>
              </a:spcAft>
              <a:buSzPts val="1800"/>
              <a:buNone/>
            </a:pPr>
            <a:br>
              <a:rPr lang="en-US" sz="1572"/>
            </a:br>
            <a:endParaRPr sz="1572"/>
          </a:p>
        </p:txBody>
      </p:sp>
      <p:sp>
        <p:nvSpPr>
          <p:cNvPr id="183" name="Google Shape;183;g7371741aa8_0_39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5</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4" name="Google Shape;184;g7371741aa8_0_391" descr="Orange and yellow smiley sun the logo for welcome and warm up in the lessons"/>
          <p:cNvPicPr preferRelativeResize="0"/>
          <p:nvPr/>
        </p:nvPicPr>
        <p:blipFill rotWithShape="1">
          <a:blip r:embed="rId3">
            <a:alphaModFix/>
          </a:blip>
          <a:srcRect/>
          <a:stretch/>
        </p:blipFill>
        <p:spPr>
          <a:xfrm>
            <a:off x="7937525" y="195464"/>
            <a:ext cx="1050588" cy="1097281"/>
          </a:xfrm>
          <a:prstGeom prst="rect">
            <a:avLst/>
          </a:prstGeom>
          <a:noFill/>
          <a:ln>
            <a:noFill/>
          </a:ln>
          <a:effectLst>
            <a:outerShdw blurRad="50800" dist="38100" dir="2700000" algn="tl" rotWithShape="0">
              <a:srgbClr val="000000">
                <a:alpha val="40000"/>
              </a:srgbClr>
            </a:outerShdw>
          </a:effectLst>
        </p:spPr>
      </p:pic>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7373cc9f06_0_515"/>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6</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78" name="Google Shape;178;g7373cc9f06_0_515">
            <a:hlinkClick r:id="rId3"/>
          </p:cNvPr>
          <p:cNvPicPr preferRelativeResize="0"/>
          <p:nvPr/>
        </p:nvPicPr>
        <p:blipFill rotWithShape="1">
          <a:blip r:embed="rId4"/>
          <a:srcRect/>
          <a:stretch/>
        </p:blipFill>
        <p:spPr>
          <a:xfrm>
            <a:off x="2135868" y="272469"/>
            <a:ext cx="4511820" cy="4573787"/>
          </a:xfrm>
          <a:prstGeom prst="rect">
            <a:avLst/>
          </a:prstGeom>
          <a:noFill/>
          <a:ln>
            <a:noFill/>
          </a:ln>
          <a:effectLst>
            <a:outerShdw blurRad="50800" dist="38100" dir="2700000" algn="tl" rotWithShape="0">
              <a:prstClr val="black">
                <a:alpha val="40000"/>
              </a:prstClr>
            </a:outerShdw>
          </a:effectLst>
        </p:spPr>
      </p:pic>
      <p:pic>
        <p:nvPicPr>
          <p:cNvPr id="180" name="Google Shape;180;g7373cc9f06_0_515" descr="A purple bird perched on a tree branch singing the logo used to introduce a song in the lessons"/>
          <p:cNvPicPr preferRelativeResize="0"/>
          <p:nvPr/>
        </p:nvPicPr>
        <p:blipFill rotWithShape="1">
          <a:blip r:embed="rId5">
            <a:alphaModFix/>
          </a:blip>
          <a:srcRect/>
          <a:stretch/>
        </p:blipFill>
        <p:spPr>
          <a:xfrm>
            <a:off x="7517690" y="194086"/>
            <a:ext cx="945918" cy="1038203"/>
          </a:xfrm>
          <a:prstGeom prst="rect">
            <a:avLst/>
          </a:prstGeom>
          <a:noFill/>
          <a:ln>
            <a:noFill/>
          </a:ln>
        </p:spPr>
      </p:pic>
      <p:sp>
        <p:nvSpPr>
          <p:cNvPr id="2" name="Action Button: Sound 1">
            <a:hlinkClick r:id="rId6" highlightClick="1"/>
            <a:extLst>
              <a:ext uri="{FF2B5EF4-FFF2-40B4-BE49-F238E27FC236}">
                <a16:creationId xmlns:a16="http://schemas.microsoft.com/office/drawing/2014/main" id="{71FE134B-8F72-4FDA-97AF-EC4B34BEB907}"/>
              </a:ext>
            </a:extLst>
          </p:cNvPr>
          <p:cNvSpPr/>
          <p:nvPr/>
        </p:nvSpPr>
        <p:spPr>
          <a:xfrm>
            <a:off x="7517690" y="383625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g7373cc9f06_0_609"/>
          <p:cNvSpPr txBox="1">
            <a:spLocks noGrp="1"/>
          </p:cNvSpPr>
          <p:nvPr>
            <p:ph type="title"/>
          </p:nvPr>
        </p:nvSpPr>
        <p:spPr>
          <a:xfrm>
            <a:off x="869149" y="338975"/>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This Little Light of Mine</a:t>
            </a:r>
            <a:endParaRPr dirty="0"/>
          </a:p>
        </p:txBody>
      </p:sp>
      <p:sp>
        <p:nvSpPr>
          <p:cNvPr id="186" name="Google Shape;186;g7373cc9f06_0_609"/>
          <p:cNvSpPr txBox="1">
            <a:spLocks noGrp="1"/>
          </p:cNvSpPr>
          <p:nvPr>
            <p:ph type="body" idx="1"/>
          </p:nvPr>
        </p:nvSpPr>
        <p:spPr>
          <a:xfrm>
            <a:off x="877463" y="1112108"/>
            <a:ext cx="7666500" cy="3520492"/>
          </a:xfrm>
          <a:prstGeom prst="rect">
            <a:avLst/>
          </a:prstGeom>
          <a:noFill/>
          <a:ln>
            <a:noFill/>
          </a:ln>
        </p:spPr>
        <p:txBody>
          <a:bodyPr spcFirstLastPara="1" wrap="square" lIns="91425" tIns="91425" rIns="91425" bIns="91425" anchor="ctr" anchorCtr="0">
            <a:noAutofit/>
          </a:bodyPr>
          <a:lstStyle/>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Let it shine, let it shine, let it shine!</a:t>
            </a:r>
            <a:endParaRPr lang="en-US" sz="800" b="0" dirty="0"/>
          </a:p>
          <a:p>
            <a:pPr marL="0" lvl="0" indent="0">
              <a:buSzPts val="2000"/>
              <a:buNone/>
            </a:pPr>
            <a:endParaRPr lang="en-US" sz="800" b="0" dirty="0"/>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Let it shine, let it shine, let it shine!</a:t>
            </a:r>
            <a:endParaRPr lang="en-US" sz="800" b="0" dirty="0"/>
          </a:p>
          <a:p>
            <a:pPr marL="0" lvl="0" indent="0">
              <a:buSzPts val="2000"/>
              <a:buNone/>
            </a:pPr>
            <a:endParaRPr lang="en-US" sz="800" b="0" dirty="0"/>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Let it shine, let it shine, let it shine!</a:t>
            </a:r>
          </a:p>
        </p:txBody>
      </p:sp>
      <p:sp>
        <p:nvSpPr>
          <p:cNvPr id="187" name="Google Shape;187;g7373cc9f06_0_60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7</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8" name="Google Shape;188;g7373cc9f06_0_609" descr="A purple bird perched on a tree branch singing the logo used to introduce a song in the lessons"/>
          <p:cNvPicPr preferRelativeResize="0"/>
          <p:nvPr/>
        </p:nvPicPr>
        <p:blipFill rotWithShape="1">
          <a:blip r:embed="rId3">
            <a:alphaModFix/>
          </a:blip>
          <a:srcRect/>
          <a:stretch/>
        </p:blipFill>
        <p:spPr>
          <a:xfrm>
            <a:off x="7876614" y="302132"/>
            <a:ext cx="945918" cy="1038203"/>
          </a:xfrm>
          <a:prstGeom prst="rect">
            <a:avLst/>
          </a:prstGeom>
          <a:noFill/>
          <a:ln>
            <a:noFill/>
          </a:ln>
        </p:spPr>
      </p:pic>
      <p:sp>
        <p:nvSpPr>
          <p:cNvPr id="7" name="Action Button: Sound 6">
            <a:hlinkClick r:id="rId4" highlightClick="1"/>
            <a:extLst>
              <a:ext uri="{FF2B5EF4-FFF2-40B4-BE49-F238E27FC236}">
                <a16:creationId xmlns:a16="http://schemas.microsoft.com/office/drawing/2014/main" id="{CE70CE1E-0BEA-4D39-AF73-8EB4A9D81DF6}"/>
              </a:ext>
            </a:extLst>
          </p:cNvPr>
          <p:cNvSpPr/>
          <p:nvPr/>
        </p:nvSpPr>
        <p:spPr>
          <a:xfrm>
            <a:off x="7885705" y="386989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6"/>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a:t>Review</a:t>
            </a:r>
            <a:endParaRPr/>
          </a:p>
        </p:txBody>
      </p:sp>
      <p:sp>
        <p:nvSpPr>
          <p:cNvPr id="314" name="Google Shape;314;p6"/>
          <p:cNvSpPr txBox="1">
            <a:spLocks noGrp="1"/>
          </p:cNvSpPr>
          <p:nvPr>
            <p:ph type="body" idx="1"/>
          </p:nvPr>
        </p:nvSpPr>
        <p:spPr>
          <a:xfrm>
            <a:off x="877475" y="1524000"/>
            <a:ext cx="4257000" cy="3108600"/>
          </a:xfrm>
          <a:prstGeom prst="rect">
            <a:avLst/>
          </a:prstGeom>
          <a:noFill/>
          <a:ln>
            <a:noFill/>
          </a:ln>
        </p:spPr>
        <p:txBody>
          <a:bodyPr spcFirstLastPara="1" wrap="square" lIns="91425" tIns="91425" rIns="91425" bIns="91425" anchor="t" anchorCtr="0">
            <a:normAutofit/>
          </a:bodyPr>
          <a:lstStyle/>
          <a:p>
            <a:pPr marL="342900" lvl="0" indent="-342900" algn="l" rtl="0">
              <a:lnSpc>
                <a:spcPct val="100000"/>
              </a:lnSpc>
              <a:spcBef>
                <a:spcPts val="0"/>
              </a:spcBef>
              <a:spcAft>
                <a:spcPts val="0"/>
              </a:spcAft>
              <a:buSzPts val="3000"/>
              <a:buChar char="▪"/>
            </a:pPr>
            <a:r>
              <a:rPr lang="en-US" sz="3000" b="0"/>
              <a:t>Who wants to come up and recite Article 6, the human right that talks about being accepted before the law?</a:t>
            </a:r>
            <a:endParaRPr sz="3000" b="0"/>
          </a:p>
          <a:p>
            <a:pPr marL="457200" lvl="0" indent="0" algn="l" rtl="0">
              <a:lnSpc>
                <a:spcPct val="100000"/>
              </a:lnSpc>
              <a:spcBef>
                <a:spcPts val="0"/>
              </a:spcBef>
              <a:spcAft>
                <a:spcPts val="0"/>
              </a:spcAft>
              <a:buSzPts val="1800"/>
              <a:buNone/>
            </a:pPr>
            <a:endParaRPr sz="2000" b="0"/>
          </a:p>
        </p:txBody>
      </p:sp>
      <p:pic>
        <p:nvPicPr>
          <p:cNvPr id="315" name="Google Shape;315;p6" descr="Green checkmark in a box the icon used to indicate a review throughout the presentation"/>
          <p:cNvPicPr preferRelativeResize="0">
            <a:picLocks noChangeAspect="1"/>
          </p:cNvPicPr>
          <p:nvPr/>
        </p:nvPicPr>
        <p:blipFill rotWithShape="1">
          <a:blip r:embed="rId3">
            <a:alphaModFix/>
          </a:blip>
          <a:srcRect l="13592" t="13485" r="15709" b="10027"/>
          <a:stretch/>
        </p:blipFill>
        <p:spPr>
          <a:xfrm>
            <a:off x="5471346" y="1524000"/>
            <a:ext cx="2535645" cy="2743200"/>
          </a:xfrm>
          <a:prstGeom prst="rect">
            <a:avLst/>
          </a:prstGeom>
          <a:noFill/>
          <a:ln>
            <a:noFill/>
          </a:ln>
        </p:spPr>
      </p:pic>
      <p:sp>
        <p:nvSpPr>
          <p:cNvPr id="316" name="Google Shape;316;p6"/>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8</a:t>
            </a:fld>
            <a:endParaRPr sz="900">
              <a:solidFill>
                <a:srgbClr val="00A5A6"/>
              </a:solidFill>
            </a:endParaRPr>
          </a:p>
        </p:txBody>
      </p:sp>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Autofit/>
          </a:bodyPr>
          <a:lstStyle/>
          <a:p>
            <a:pPr lvl="0"/>
            <a:r>
              <a:rPr lang="en-US" sz="2400" dirty="0"/>
              <a:t>Universal Declaration of Human Rights</a:t>
            </a:r>
            <a:br>
              <a:rPr lang="en-US" sz="2400" dirty="0"/>
            </a:br>
            <a:r>
              <a:rPr lang="en-US" sz="3200" dirty="0"/>
              <a:t>Article 6</a:t>
            </a:r>
            <a:endParaRPr sz="24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1179576" y="393192"/>
            <a:ext cx="4619937" cy="4485668"/>
          </a:xfrm>
        </p:spPr>
        <p:txBody>
          <a:bodyPr anchor="ctr">
            <a:normAutofit/>
          </a:bodyPr>
          <a:lstStyle/>
          <a:p>
            <a:pPr marL="0" lvl="0" indent="0">
              <a:lnSpc>
                <a:spcPct val="90000"/>
              </a:lnSpc>
              <a:spcBef>
                <a:spcPts val="600"/>
              </a:spcBef>
              <a:buNone/>
            </a:pPr>
            <a:r>
              <a:rPr lang="en-US" sz="2800" dirty="0"/>
              <a:t>“You have a right to be accepted everywhere as a person before the law.”</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9</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8" name="Picture 7">
            <a:extLst>
              <a:ext uri="{FF2B5EF4-FFF2-40B4-BE49-F238E27FC236}">
                <a16:creationId xmlns:a16="http://schemas.microsoft.com/office/drawing/2014/main" id="{6DB38387-7BD4-4CBC-AC8D-3EAE41A193D4}"/>
              </a:ext>
            </a:extLst>
          </p:cNvPr>
          <p:cNvPicPr>
            <a:picLocks noChangeAspect="1"/>
          </p:cNvPicPr>
          <p:nvPr/>
        </p:nvPicPr>
        <p:blipFill>
          <a:blip r:embed="rId3"/>
          <a:srcRect/>
          <a:stretch/>
        </p:blipFill>
        <p:spPr>
          <a:xfrm>
            <a:off x="6468757" y="2458908"/>
            <a:ext cx="1440965" cy="1467165"/>
          </a:xfrm>
          <a:prstGeom prst="rect">
            <a:avLst/>
          </a:prstGeom>
          <a:ln>
            <a:noFill/>
          </a:ln>
          <a:effectLst>
            <a:outerShdw blurRad="50800" dist="38100" dir="2700000" algn="tl" rotWithShape="0">
              <a:prstClr val="black">
                <a:alpha val="40000"/>
              </a:prstClr>
            </a:outerShdw>
          </a:effectLst>
        </p:spPr>
      </p:pic>
      <p:pic>
        <p:nvPicPr>
          <p:cNvPr id="9" name="Google Shape;323;p7" descr="A Small green checkmark in a box the icon used to indicate a review throughout the presentation">
            <a:extLst>
              <a:ext uri="{FF2B5EF4-FFF2-40B4-BE49-F238E27FC236}">
                <a16:creationId xmlns:a16="http://schemas.microsoft.com/office/drawing/2014/main" id="{A9531A7C-AF58-4C09-B8B0-46A97D0A9CEB}"/>
              </a:ext>
            </a:extLst>
          </p:cNvPr>
          <p:cNvPicPr preferRelativeResize="0"/>
          <p:nvPr/>
        </p:nvPicPr>
        <p:blipFill rotWithShape="1">
          <a:blip r:embed="rId4">
            <a:alphaModFix/>
          </a:blip>
          <a:srcRect l="13592" t="13485" r="15709" b="10027"/>
          <a:stretch/>
        </p:blipFill>
        <p:spPr>
          <a:xfrm>
            <a:off x="7680491" y="192135"/>
            <a:ext cx="1188720" cy="1286024"/>
          </a:xfrm>
          <a:prstGeom prst="rect">
            <a:avLst/>
          </a:prstGeom>
          <a:noFill/>
          <a:ln>
            <a:noFill/>
          </a:ln>
        </p:spPr>
      </p:pic>
    </p:spTree>
  </p:cSld>
  <p:clrMapOvr>
    <a:masterClrMapping/>
  </p:clrMapOvr>
  <p:transition>
    <p:fade thruBlk="1"/>
  </p:transition>
</p:sld>
</file>

<file path=ppt/theme/theme1.xml><?xml version="1.0" encoding="utf-8"?>
<a:theme xmlns:a="http://schemas.openxmlformats.org/drawingml/2006/main" name="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109</TotalTime>
  <Words>2840</Words>
  <Application>Microsoft Macintosh PowerPoint</Application>
  <PresentationFormat>On-screen Show (16:9)</PresentationFormat>
  <Paragraphs>294</Paragraphs>
  <Slides>30</Slides>
  <Notes>30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Arial</vt:lpstr>
      <vt:lpstr>Noto Sans Symbols</vt:lpstr>
      <vt:lpstr>Open Sans ExtraBold</vt:lpstr>
      <vt:lpstr>Work Sans</vt:lpstr>
      <vt:lpstr>Jacquenetta template</vt:lpstr>
      <vt:lpstr>PowerPoint Presentation</vt:lpstr>
      <vt:lpstr>PowerPoint Presentation</vt:lpstr>
      <vt:lpstr>PowerPoint Presentation</vt:lpstr>
      <vt:lpstr>My Right to Be Me  Lesson 8B</vt:lpstr>
      <vt:lpstr>Welcome and Warm Up</vt:lpstr>
      <vt:lpstr>PowerPoint Presentation</vt:lpstr>
      <vt:lpstr>This Little Light of Mine</vt:lpstr>
      <vt:lpstr>Review</vt:lpstr>
      <vt:lpstr>Universal Declaration of Human Rights Article 6</vt:lpstr>
      <vt:lpstr>PowerPoint Presentation</vt:lpstr>
      <vt:lpstr>Learning Points</vt:lpstr>
      <vt:lpstr>Introduction</vt:lpstr>
      <vt:lpstr>PowerPoint Presentation</vt:lpstr>
      <vt:lpstr>Who are You?</vt:lpstr>
      <vt:lpstr>PowerPoint Presentation</vt:lpstr>
      <vt:lpstr>Horton Hears a Who  </vt:lpstr>
      <vt:lpstr>Horton Says:</vt:lpstr>
      <vt:lpstr>Your Identity</vt:lpstr>
      <vt:lpstr>Learning Points</vt:lpstr>
      <vt:lpstr>Challenge  </vt:lpstr>
      <vt:lpstr>PowerPoint Presentation</vt:lpstr>
      <vt:lpstr>References</vt:lpstr>
      <vt:lpstr>Resources</vt:lpstr>
      <vt:lpstr>Resources</vt:lpstr>
      <vt:lpstr>Resources</vt:lpstr>
      <vt:lpstr>Resources</vt:lpstr>
      <vt:lpstr>Resources</vt:lpstr>
      <vt:lpstr>Universal Declaration of Human Rights Article 6</vt:lpstr>
      <vt:lpstr>Universal Declaration of Human Rights Article 6</vt:lpstr>
      <vt:lpstr>Resources</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Randall Haws</dc:creator>
  <cp:lastModifiedBy>Cynthia Neider</cp:lastModifiedBy>
  <cp:revision>15</cp:revision>
  <dcterms:created xsi:type="dcterms:W3CDTF">2020-03-25T22:36:01Z</dcterms:created>
  <dcterms:modified xsi:type="dcterms:W3CDTF">2020-06-10T03:14:23Z</dcterms:modified>
</cp:coreProperties>
</file>