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46"/>
  </p:notesMasterIdLst>
  <p:sldIdLst>
    <p:sldId id="256" r:id="rId2"/>
    <p:sldId id="302" r:id="rId3"/>
    <p:sldId id="303" r:id="rId4"/>
    <p:sldId id="259" r:id="rId5"/>
    <p:sldId id="374" r:id="rId6"/>
    <p:sldId id="368" r:id="rId7"/>
    <p:sldId id="369" r:id="rId8"/>
    <p:sldId id="263" r:id="rId9"/>
    <p:sldId id="37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304" r:id="rId34"/>
    <p:sldId id="305" r:id="rId35"/>
    <p:sldId id="308" r:id="rId36"/>
    <p:sldId id="371" r:id="rId37"/>
    <p:sldId id="372" r:id="rId38"/>
    <p:sldId id="288" r:id="rId39"/>
    <p:sldId id="289" r:id="rId40"/>
    <p:sldId id="290" r:id="rId41"/>
    <p:sldId id="370" r:id="rId42"/>
    <p:sldId id="375" r:id="rId43"/>
    <p:sldId id="376" r:id="rId44"/>
    <p:sldId id="367" r:id="rId4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3" roundtripDataSignature="AMtx7mjIY5/7dpunsjQ5lN9SHOs10r6t6A=="/>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D25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71"/>
    <p:restoredTop sz="79263" autoAdjust="0"/>
  </p:normalViewPr>
  <p:slideViewPr>
    <p:cSldViewPr snapToGrid="0">
      <p:cViewPr varScale="1">
        <p:scale>
          <a:sx n="115" d="100"/>
          <a:sy n="115" d="100"/>
        </p:scale>
        <p:origin x="118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customschemas.google.com/relationships/presentationmetadata" Target="meta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56"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7" name="Google Shape;13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8" name="Google Shape;198;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b="1" dirty="0"/>
              <a:t>Say:</a:t>
            </a:r>
            <a:r>
              <a:rPr lang="en-US" dirty="0"/>
              <a:t> Today I’m going to tell you a story about another very brave young woman. See if you can find any evolving capacities that might have made a difference in her life. </a:t>
            </a:r>
            <a:endParaRPr dirty="0"/>
          </a:p>
          <a:p>
            <a:pPr marL="0" lvl="0" indent="0" algn="l" rtl="0">
              <a:lnSpc>
                <a:spcPct val="100000"/>
              </a:lnSpc>
              <a:spcBef>
                <a:spcPts val="0"/>
              </a:spcBef>
              <a:spcAft>
                <a:spcPts val="0"/>
              </a:spcAft>
              <a:buSzPts val="1400"/>
              <a:buNone/>
            </a:pPr>
            <a:r>
              <a:rPr lang="en-US" b="1" dirty="0"/>
              <a:t>Activity:</a:t>
            </a:r>
            <a:r>
              <a:rPr lang="en-US" dirty="0"/>
              <a:t> Read, Taliana and the King</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Show the image of Taliana and tell the story. </a:t>
            </a:r>
            <a:endParaRPr dirty="0"/>
          </a:p>
          <a:p>
            <a:pPr marL="0" lvl="0" indent="0" algn="l" rtl="0">
              <a:lnSpc>
                <a:spcPct val="100000"/>
              </a:lnSpc>
              <a:spcBef>
                <a:spcPts val="0"/>
              </a:spcBef>
              <a:spcAft>
                <a:spcPts val="0"/>
              </a:spcAft>
              <a:buSzPts val="1400"/>
              <a:buNone/>
            </a:pPr>
            <a:r>
              <a:rPr lang="en-US" dirty="0">
                <a:solidFill>
                  <a:schemeClr val="dk1"/>
                </a:solidFill>
              </a:rPr>
              <a:t>SAY: One beautiful morning as King Marco stood on his balcony, his gaze was captivated by a young woman in the market square below. She moved gracefully among the shoppers, chatting kindly with villagers and merchants alike as she bought food for her family. </a:t>
            </a:r>
            <a:endParaRPr dirty="0"/>
          </a:p>
        </p:txBody>
      </p:sp>
      <p:sp>
        <p:nvSpPr>
          <p:cNvPr id="207" name="Google Shape;207;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834861dc1a_0_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The king watched for her in the days that followed. She was surrounded by family, and his heart beat faster every time he spotted her. He noticed she was as lovely as she was kind and thoughtful. He sent a servant to find out about her. Soon all was revealed: her name was Taliana and she came from a very loving peasant family but the king was determined to meet her anyway.</a:t>
            </a:r>
            <a:endParaRPr dirty="0"/>
          </a:p>
        </p:txBody>
      </p:sp>
      <p:sp>
        <p:nvSpPr>
          <p:cNvPr id="219" name="Google Shape;219;g834861dc1a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834861dc1a_0_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Disguised as a baker, he approached Taliana and her sisters. “Lovely ladies,” he said humbly, “I would be honored if you would accept this modest loaf of bread.” Hesitating, the young women conferred. Then with a smile that Marco would forever cherish, Taliana stretched out her hand. “Kind sir,” she said, “we thank you for this loaf which our family will eat with pleasure.” And she placed a flower in his hand. </a:t>
            </a:r>
            <a:endParaRPr dirty="0"/>
          </a:p>
          <a:p>
            <a:pPr marL="0" lvl="0" indent="0" algn="l" rtl="0">
              <a:lnSpc>
                <a:spcPct val="100000"/>
              </a:lnSpc>
              <a:spcBef>
                <a:spcPts val="0"/>
              </a:spcBef>
              <a:spcAft>
                <a:spcPts val="0"/>
              </a:spcAft>
              <a:buClr>
                <a:schemeClr val="dk1"/>
              </a:buClr>
              <a:buSzPts val="1100"/>
              <a:buFont typeface="Arial"/>
              <a:buNone/>
            </a:pPr>
            <a:r>
              <a:rPr lang="en-US" dirty="0" err="1">
                <a:solidFill>
                  <a:schemeClr val="dk1"/>
                </a:solidFill>
              </a:rPr>
              <a:t>Taliana’s</a:t>
            </a:r>
            <a:r>
              <a:rPr lang="en-US" dirty="0">
                <a:solidFill>
                  <a:schemeClr val="dk1"/>
                </a:solidFill>
              </a:rPr>
              <a:t> parents were very pleased to receive the bread. It was delicious. With each bite, the family sensed the giver of such a gift must indeed be someone of great generosity. “You have made a good friend,” said her father.</a:t>
            </a:r>
            <a:endParaRPr dirty="0"/>
          </a:p>
        </p:txBody>
      </p:sp>
      <p:sp>
        <p:nvSpPr>
          <p:cNvPr id="231" name="Google Shape;231;g834861dc1a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834861dc1a_0_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The next day at the market, Taliana and her family were surprised to see Amir, a hard-working farmer they knew, chained to a post with a sign around his neck that said, “This man stole bread. He will stay here until his debt is paid.” Taliana knew Amir’s wife had died and he had many children to feed, but surely he would never steal. “You’re right,” he told her. “The mayor wants my farm and he made up the story to get my land. I have no bread or money to give him, and my children will surely starve to death.”</a:t>
            </a:r>
            <a:endParaRPr dirty="0"/>
          </a:p>
        </p:txBody>
      </p:sp>
      <p:sp>
        <p:nvSpPr>
          <p:cNvPr id="243" name="Google Shape;243;g834861dc1a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834861dc1a_0_10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Taliana felt terrible! How could she rescue him, she wondered desperately, knowing that he loved his children and that his family was as precious to him as </a:t>
            </a:r>
            <a:r>
              <a:rPr lang="en-US" dirty="0" err="1"/>
              <a:t>Taliana’s</a:t>
            </a:r>
            <a:r>
              <a:rPr lang="en-US" dirty="0"/>
              <a:t> was to her. ”We need to find the stranger who gave you bread,” </a:t>
            </a:r>
            <a:r>
              <a:rPr lang="en-US" dirty="0" err="1"/>
              <a:t>Taliana’s</a:t>
            </a:r>
            <a:r>
              <a:rPr lang="en-US" dirty="0"/>
              <a:t> father exclaimed. “He was kind and generous. We will entreat him for another loaf and purchase this man’s freedom!” Her sisters thought that was a great idea. “Hurry! We’ll help you find him!” they cried. </a:t>
            </a:r>
            <a:r>
              <a:rPr lang="en-US" dirty="0">
                <a:solidFill>
                  <a:schemeClr val="dk1"/>
                </a:solidFill>
              </a:rPr>
              <a:t>But the stranger was not to be found.</a:t>
            </a:r>
            <a:endParaRPr dirty="0"/>
          </a:p>
        </p:txBody>
      </p:sp>
      <p:sp>
        <p:nvSpPr>
          <p:cNvPr id="255" name="Google Shape;255;g834861dc1a_0_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834861dc1a_0_1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 Suddenly they heard trumpets as the king appeared. Without hesitation, Taliana threw herself at his feet. “Your majesty,” she began, “we are in need of a loaf of bread. Can you spare us one?” Recognizing Taliana, the king said, “Young woman, you do not look like a beggar. Why beseech me for bread?” She persisted, even though she knew the king might get angry and throw HER in jail. “It is not for my family but for that poor wretched man tied to the post. He is falsely accused of stealing. He did not steal! The mayor just wants his farm,” she said, pointing to the mayor. “Amir’s wife has died and he has many children. He merely seeks to keep his family alive and well.”</a:t>
            </a:r>
            <a:endParaRPr dirty="0"/>
          </a:p>
        </p:txBody>
      </p:sp>
      <p:sp>
        <p:nvSpPr>
          <p:cNvPr id="267" name="Google Shape;267;g834861dc1a_0_1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834861dc1a_0_1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Touched by her bravery and her love of family, King Marco ordered his servants to free the man and take the mayor to court. Turning to Taliana, he said, “Do you not recognize me? It was I who gave you bread, and you in turn gave me a flower. I gave you a gift for a day but you have given me beauty and kindness for a lifetime. I desire a family that will produce children with such inner courage and beauty as yours. May I ask your father and mother for your hand in marriage? Will you be my queen?”  </a:t>
            </a:r>
            <a:endParaRPr dirty="0"/>
          </a:p>
        </p:txBody>
      </p:sp>
      <p:sp>
        <p:nvSpPr>
          <p:cNvPr id="279" name="Google Shape;279;g834861dc1a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7fbf6bbe27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1" name="Google Shape;291;g7fbf6bbe27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Say: We’re going to do a play about Queen Taliana and King Marco.</a:t>
            </a: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9" name="Google Shape;299;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ASK: Who do we need in our story? (If you have enough students, take volunteers for at least 15 or 20 characters: King Marco, Taliana, servants, mother, father, sisters, farmer, trumpet players, villagers, mayor.) • What are some important things the characters might say? (Students decide.) • What should we use for props? (Use simple things such as a scarf for Taliana, circle headband for the king made out of a long strip of paper, rock to represent the bread)</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452063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7fbf6bbe27_1_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READ the story again. This time with students acting out the parts and saying the characters’ lines. The students can help each other if necessary. </a:t>
            </a:r>
            <a:endParaRPr/>
          </a:p>
          <a:p>
            <a:pPr marL="0" lvl="0" indent="0" algn="l" rtl="0">
              <a:lnSpc>
                <a:spcPct val="100000"/>
              </a:lnSpc>
              <a:spcBef>
                <a:spcPts val="0"/>
              </a:spcBef>
              <a:spcAft>
                <a:spcPts val="0"/>
              </a:spcAft>
              <a:buSzPts val="1400"/>
              <a:buNone/>
            </a:pPr>
            <a:r>
              <a:rPr lang="en-US">
                <a:solidFill>
                  <a:schemeClr val="dk1"/>
                </a:solidFill>
              </a:rPr>
              <a:t>SAY: One beautiful morning as King Marco stood on his balcony, his gaze was captivated by a young woman in the market square below. She moved gracefully among the shoppers, chatting kindly with villagers and merchants alike as she bought food for her family. </a:t>
            </a:r>
            <a:endParaRPr/>
          </a:p>
        </p:txBody>
      </p:sp>
      <p:sp>
        <p:nvSpPr>
          <p:cNvPr id="307" name="Google Shape;307;g7fbf6bbe27_1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7fbf6bbe27_1_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The king watched for her in the days that followed. She was surrounded by family, and his heart beat faster every time he spotted her. He noticed she was as lovely as she was kind and thoughtful. He sent a servant to find out about her. Soon all was revealed: her name was Taliana and she came from a very loving peasant family but the king was determined to meet her anyway.</a:t>
            </a:r>
            <a:endParaRPr dirty="0"/>
          </a:p>
        </p:txBody>
      </p:sp>
      <p:sp>
        <p:nvSpPr>
          <p:cNvPr id="319" name="Google Shape;319;g7fbf6bbe27_1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7fbf6bbe27_1_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Disguised as a baker, he approached Taliana and her sisters. “Lovely ladies,” he said humbly, “I would be honored if you would accept this modest loaf of bread.” Hesitating, the young women conferred. Then with a smile that Marco would forever cherish, Taliana stretched out her hand. “Kind sir,” she said, “we thank you for this loaf which our family will eat with pleasure.” And she placed a flower in his hand. </a:t>
            </a:r>
            <a:endParaRPr dirty="0"/>
          </a:p>
          <a:p>
            <a:pPr marL="0" lvl="0" indent="0" algn="l" rtl="0">
              <a:lnSpc>
                <a:spcPct val="100000"/>
              </a:lnSpc>
              <a:spcBef>
                <a:spcPts val="0"/>
              </a:spcBef>
              <a:spcAft>
                <a:spcPts val="0"/>
              </a:spcAft>
              <a:buClr>
                <a:schemeClr val="dk1"/>
              </a:buClr>
              <a:buSzPts val="1100"/>
              <a:buFont typeface="Arial"/>
              <a:buNone/>
            </a:pPr>
            <a:r>
              <a:rPr lang="en-US" dirty="0" err="1">
                <a:solidFill>
                  <a:schemeClr val="dk1"/>
                </a:solidFill>
              </a:rPr>
              <a:t>Taliana’s</a:t>
            </a:r>
            <a:r>
              <a:rPr lang="en-US" dirty="0">
                <a:solidFill>
                  <a:schemeClr val="dk1"/>
                </a:solidFill>
              </a:rPr>
              <a:t> parents were very pleased to receive the bread. It was delicious. With each bite, the family sensed the giver of such a gift must indeed be someone of great generosity. “You have made a good friend,” said her father.</a:t>
            </a:r>
            <a:endParaRPr dirty="0"/>
          </a:p>
        </p:txBody>
      </p:sp>
      <p:sp>
        <p:nvSpPr>
          <p:cNvPr id="331" name="Google Shape;331;g7fbf6bbe27_1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7fbf6bbe27_1_4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The next day at the market, Taliana and her family were surprised to see Amir, a hard-working farmer they knew, chained to a post with a sign around his neck that said, “This man stole bread. He will stay here until his debt is paid.” Taliana knew Amir’s wife had died and he had many children to feed, but surely he would never steal. “You’re right,” he told her. “The mayor wants my farm and he made up the story to get my land. I have no bread or money to give him, and my children will surely starve to death.”</a:t>
            </a:r>
            <a:endParaRPr dirty="0"/>
          </a:p>
        </p:txBody>
      </p:sp>
      <p:sp>
        <p:nvSpPr>
          <p:cNvPr id="343" name="Google Shape;343;g7fbf6bbe27_1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g7fbf6bbe27_1_5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Taliana felt terrible! How could she rescue him, she wondered desperately, knowing that he loved his children and that his family was as precious to him as </a:t>
            </a:r>
            <a:r>
              <a:rPr lang="en-US" dirty="0" err="1"/>
              <a:t>Taliana’s</a:t>
            </a:r>
            <a:r>
              <a:rPr lang="en-US" dirty="0"/>
              <a:t> was to her. ”We need to find the stranger who gave you bread,” </a:t>
            </a:r>
            <a:r>
              <a:rPr lang="en-US" dirty="0" err="1"/>
              <a:t>Taliana’s</a:t>
            </a:r>
            <a:r>
              <a:rPr lang="en-US" dirty="0"/>
              <a:t> father exclaimed. “He was kind and generous. We will entreat him for another loaf and purchase this man’s freedom!” Her sisters thought that was a great idea. “Hurry! We’ll help you find him!” they cried. </a:t>
            </a:r>
            <a:r>
              <a:rPr lang="en-US" dirty="0">
                <a:solidFill>
                  <a:schemeClr val="dk1"/>
                </a:solidFill>
              </a:rPr>
              <a:t>But the stranger was not to be found.</a:t>
            </a:r>
            <a:endParaRPr dirty="0"/>
          </a:p>
        </p:txBody>
      </p:sp>
      <p:sp>
        <p:nvSpPr>
          <p:cNvPr id="355" name="Google Shape;355;g7fbf6bbe27_1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g7fbf6bbe27_1_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 Suddenly they heard trumpets as the king appeared. Without hesitation, Taliana threw herself at his feet. “Your majesty,” she began, “we are in need of a loaf of bread. Can you spare us one?” Recognizing Taliana, the king said, “Young woman, you do not look like a beggar. Why beseech me for bread?” She persisted, even though she knew the king might get angry and throw HER in jail. “It is not for my family but for that poor wretched man tied to the post. He is falsely accused of stealing. He did not steal! The mayor just wants his farm,” she said, pointing to the mayor. “Amir’s wife has died and he has many children. He merely seeks to keep his family alive and well.”</a:t>
            </a:r>
            <a:endParaRPr dirty="0"/>
          </a:p>
        </p:txBody>
      </p:sp>
      <p:sp>
        <p:nvSpPr>
          <p:cNvPr id="367" name="Google Shape;367;g7fbf6bbe27_1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g7fbf6bbe27_1_7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Touched by her bravery and her love of family, King Marco ordered his servants to free the man and take the mayor to court. Turning to Taliana, he said, “Do you not recognize me? It was I who gave you bread, and you in turn gave me a flower. I gave you a gift for a day but you have given me beauty and kindness for a lifetime. I desire a family that will produce children with such inner courage and beauty as yours. May I ask your father and mother for your hand in marriage? Will you be my queen?”  </a:t>
            </a:r>
            <a:endParaRPr dirty="0"/>
          </a:p>
          <a:p>
            <a:pPr marL="0" lvl="0" indent="0" algn="l" rtl="0">
              <a:lnSpc>
                <a:spcPct val="100000"/>
              </a:lnSpc>
              <a:spcBef>
                <a:spcPts val="0"/>
              </a:spcBef>
              <a:spcAft>
                <a:spcPts val="0"/>
              </a:spcAft>
              <a:buSzPts val="1400"/>
              <a:buNone/>
            </a:pPr>
            <a:r>
              <a:rPr lang="en-US" dirty="0"/>
              <a:t>Applause: Let the students clap for each other for their performance of the story.</a:t>
            </a:r>
            <a:endParaRPr dirty="0"/>
          </a:p>
        </p:txBody>
      </p:sp>
      <p:sp>
        <p:nvSpPr>
          <p:cNvPr id="379" name="Google Shape;379;g7fbf6bbe27_1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1" name="Google Shape;391;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Ask: What do we learn from this story about love and kindness in action? • What stood out to you about the kind of person Taliana was? • What about her father? Did he try to force Taliana to get married? </a:t>
            </a:r>
            <a:endParaRP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g7fbf6bbe27_2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0" name="Google Shape;400;g7fbf6bbe27_2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ASK: </a:t>
            </a:r>
            <a:r>
              <a:rPr lang="en-US" dirty="0">
                <a:solidFill>
                  <a:schemeClr val="dk1"/>
                </a:solidFill>
              </a:rPr>
              <a:t>• How was the farmer’s family protected? (By the king, who was the government and should have been making sure that all families were protected.)</a:t>
            </a:r>
            <a:endParaRPr dirty="0">
              <a:solidFill>
                <a:schemeClr val="dk1"/>
              </a:solidFill>
            </a:endParaRPr>
          </a:p>
          <a:p>
            <a:pPr marL="0" lvl="0" indent="0" algn="l" rtl="0">
              <a:lnSpc>
                <a:spcPct val="100000"/>
              </a:lnSpc>
              <a:spcBef>
                <a:spcPts val="0"/>
              </a:spcBef>
              <a:spcAft>
                <a:spcPts val="0"/>
              </a:spcAft>
              <a:buSzPts val="1400"/>
              <a:buNone/>
            </a:pPr>
            <a:r>
              <a:rPr lang="en-US" dirty="0">
                <a:solidFill>
                  <a:schemeClr val="dk1"/>
                </a:solidFill>
              </a:rPr>
              <a:t> • </a:t>
            </a:r>
            <a:r>
              <a:rPr lang="en-US" dirty="0"/>
              <a:t>Is there anything else that you noticed about the king? (He liked to see goodness in other people, especially in Taliana, and he wanted to protect his people.) Guide the youth to include things such as: • Courage to stand up for other people, especially when rights are being violated. • Courtesy and good manners with other people. • Love at home makes everyone happy. • Kind ways and words are always important.</a:t>
            </a:r>
            <a:endParaRP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g73c4a82945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9" name="Google Shape;409;g73c4a82945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b="1"/>
              <a:t>Say</a:t>
            </a:r>
            <a:r>
              <a:rPr lang="en-US"/>
              <a:t>: Roberta, would you please hold Article 16 for us while we all read it together. </a:t>
            </a:r>
            <a:endParaRPr/>
          </a:p>
          <a:p>
            <a:pPr marL="0" lvl="0" indent="0" algn="l" rtl="0">
              <a:lnSpc>
                <a:spcPct val="100000"/>
              </a:lnSpc>
              <a:spcBef>
                <a:spcPts val="0"/>
              </a:spcBef>
              <a:spcAft>
                <a:spcPts val="0"/>
              </a:spcAft>
              <a:buSzPts val="1100"/>
              <a:buNone/>
            </a:pPr>
            <a:r>
              <a:rPr lang="en-US"/>
              <a:t>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6288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7" name="Google Shape;417;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solidFill>
                  <a:schemeClr val="dk1"/>
                </a:solidFill>
              </a:rPr>
              <a:t>You have the right to marry and start a family.  Nobody should force you to marry.  The family is the basic unit of society, and government should protect it.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73c4a82945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5" name="Google Shape;425;g73c4a82945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dirty="0"/>
              <a:t> </a:t>
            </a:r>
            <a:r>
              <a:rPr lang="en-US" b="1" dirty="0"/>
              <a:t>Ask</a:t>
            </a:r>
            <a:r>
              <a:rPr lang="en-US" dirty="0"/>
              <a:t>: Who can tell me what the basic unit of society is that government should protect? </a:t>
            </a:r>
            <a:endParaRPr dirty="0"/>
          </a:p>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r>
              <a:rPr lang="en-US" dirty="0"/>
              <a:t> • How does Article 16 about marriage and family from the Universal Declaration of Human Rights remind us of our story about Taliana and King Marco? </a:t>
            </a:r>
            <a:endParaRPr dirty="0"/>
          </a:p>
          <a:p>
            <a:pPr marL="0" lvl="0" indent="457200" algn="l" rtl="0">
              <a:lnSpc>
                <a:spcPct val="100000"/>
              </a:lnSpc>
              <a:spcBef>
                <a:spcPts val="0"/>
              </a:spcBef>
              <a:spcAft>
                <a:spcPts val="0"/>
              </a:spcAft>
              <a:buSzPts val="1100"/>
              <a:buNone/>
            </a:pPr>
            <a:r>
              <a:rPr lang="en-US" dirty="0"/>
              <a:t>(Taliana and the king were both able to choose who they wanted to marry, and the king protected the farmer’s family.) </a:t>
            </a:r>
            <a:endParaRPr dirty="0"/>
          </a:p>
          <a:p>
            <a:pPr marL="0" lvl="0" indent="45720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r>
              <a:rPr lang="en-US" dirty="0"/>
              <a:t> • What about evolving capacities? Did you see anything in the story that showed </a:t>
            </a:r>
            <a:r>
              <a:rPr lang="en-US" dirty="0" err="1"/>
              <a:t>Taliana’s</a:t>
            </a:r>
            <a:r>
              <a:rPr lang="en-US" dirty="0"/>
              <a:t> evolving capacities?  </a:t>
            </a:r>
            <a:endParaRPr dirty="0"/>
          </a:p>
          <a:p>
            <a:pPr marL="0" lvl="0" indent="457200" algn="l" rtl="0">
              <a:lnSpc>
                <a:spcPct val="100000"/>
              </a:lnSpc>
              <a:spcBef>
                <a:spcPts val="0"/>
              </a:spcBef>
              <a:spcAft>
                <a:spcPts val="0"/>
              </a:spcAft>
              <a:buSzPts val="1100"/>
              <a:buNone/>
            </a:pPr>
            <a:r>
              <a:rPr lang="en-US" dirty="0"/>
              <a:t>(Accept all answers.) </a:t>
            </a:r>
            <a:endParaRPr dirty="0"/>
          </a:p>
          <a:p>
            <a:pPr marL="0" lvl="0" indent="45720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r>
              <a:rPr lang="en-US" dirty="0"/>
              <a:t> • Were there some things that she could do because she was older and had learned to be kind and caring about other people? </a:t>
            </a:r>
            <a:endParaRPr dirty="0"/>
          </a:p>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r>
              <a:rPr lang="en-US" dirty="0"/>
              <a:t> • What did she do that demonstrated her courage? </a:t>
            </a:r>
            <a:endParaRPr dirty="0"/>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3" name="Google Shape;433;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b="1" dirty="0"/>
              <a:t>CHALLENGE </a:t>
            </a:r>
            <a:endParaRPr b="1" dirty="0"/>
          </a:p>
          <a:p>
            <a:pPr marL="0" lvl="0" indent="0" algn="l" rtl="0">
              <a:lnSpc>
                <a:spcPct val="100000"/>
              </a:lnSpc>
              <a:spcBef>
                <a:spcPts val="0"/>
              </a:spcBef>
              <a:spcAft>
                <a:spcPts val="0"/>
              </a:spcAft>
              <a:buClr>
                <a:schemeClr val="dk1"/>
              </a:buClr>
              <a:buSzPts val="1100"/>
              <a:buFont typeface="Arial"/>
              <a:buNone/>
            </a:pPr>
            <a:r>
              <a:rPr lang="en-US" dirty="0"/>
              <a:t> </a:t>
            </a:r>
            <a:r>
              <a:rPr lang="en-US" b="1" dirty="0"/>
              <a:t>Say</a:t>
            </a:r>
            <a:r>
              <a:rPr lang="en-US" dirty="0"/>
              <a:t>: Go home and find ways to show kindness and that you care about other people. </a:t>
            </a:r>
            <a:endParaRPr dirty="0"/>
          </a:p>
          <a:p>
            <a:pPr marL="0" lvl="0" indent="0" algn="l" rtl="0">
              <a:lnSpc>
                <a:spcPct val="100000"/>
              </a:lnSpc>
              <a:spcBef>
                <a:spcPts val="0"/>
              </a:spcBef>
              <a:spcAft>
                <a:spcPts val="0"/>
              </a:spcAft>
              <a:buClr>
                <a:schemeClr val="dk1"/>
              </a:buClr>
              <a:buSzPts val="1100"/>
              <a:buFont typeface="Arial"/>
              <a:buNone/>
            </a:pPr>
            <a:r>
              <a:rPr lang="en-US" dirty="0"/>
              <a:t> • Share the story of Taliana and her family with your family and friends. </a:t>
            </a:r>
            <a:endParaRPr dirty="0"/>
          </a:p>
          <a:p>
            <a:pPr marL="0" lvl="0" indent="0" algn="l" rtl="0">
              <a:lnSpc>
                <a:spcPct val="100000"/>
              </a:lnSpc>
              <a:spcBef>
                <a:spcPts val="0"/>
              </a:spcBef>
              <a:spcAft>
                <a:spcPts val="0"/>
              </a:spcAft>
              <a:buClr>
                <a:schemeClr val="dk1"/>
              </a:buClr>
              <a:buSzPts val="1100"/>
              <a:buFont typeface="Arial"/>
              <a:buNone/>
            </a:pPr>
            <a:r>
              <a:rPr lang="en-US" dirty="0"/>
              <a:t> </a:t>
            </a:r>
            <a:endParaRPr dirty="0"/>
          </a:p>
          <a:p>
            <a:pPr marL="0" lvl="0" indent="0" algn="l" rtl="0">
              <a:lnSpc>
                <a:spcPct val="100000"/>
              </a:lnSpc>
              <a:spcBef>
                <a:spcPts val="0"/>
              </a:spcBef>
              <a:spcAft>
                <a:spcPts val="0"/>
              </a:spcAft>
              <a:buClr>
                <a:schemeClr val="dk1"/>
              </a:buClr>
              <a:buSzPts val="1100"/>
              <a:buFont typeface="Arial"/>
              <a:buNone/>
            </a:pPr>
            <a:r>
              <a:rPr lang="en-US" dirty="0"/>
              <a:t> </a:t>
            </a:r>
            <a:endParaRPr dirty="0"/>
          </a:p>
          <a:p>
            <a:pPr marL="0" lvl="0" indent="0" algn="l" rtl="0">
              <a:lnSpc>
                <a:spcPct val="100000"/>
              </a:lnSpc>
              <a:spcBef>
                <a:spcPts val="0"/>
              </a:spcBef>
              <a:spcAft>
                <a:spcPts val="0"/>
              </a:spcAft>
              <a:buClr>
                <a:schemeClr val="dk1"/>
              </a:buClr>
              <a:buSzPts val="1100"/>
              <a:buFont typeface="Arial"/>
              <a:buNone/>
            </a:pPr>
            <a:r>
              <a:rPr lang="en-US" dirty="0"/>
              <a:t>Be sure that all the props are returned to their owners or where they belong.   </a:t>
            </a:r>
            <a:endParaRPr dirty="0"/>
          </a:p>
          <a:p>
            <a:pPr marL="0" lvl="0" indent="0" algn="l" rtl="0">
              <a:lnSpc>
                <a:spcPct val="100000"/>
              </a:lnSpc>
              <a:spcBef>
                <a:spcPts val="0"/>
              </a:spcBef>
              <a:spcAft>
                <a:spcPts val="0"/>
              </a:spcAft>
              <a:buClr>
                <a:schemeClr val="dk1"/>
              </a:buClr>
              <a:buSzPts val="1100"/>
              <a:buFont typeface="Arial"/>
              <a:buNone/>
            </a:pPr>
            <a:r>
              <a:rPr lang="en-US" dirty="0"/>
              <a:t> </a:t>
            </a:r>
            <a:endParaRPr dirty="0"/>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450" name="Google Shape;450;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2327806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4119556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37454360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5494765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g73c4a82945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0" name="Google Shape;450;g73c4a82945_0_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73c4a82945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8" name="Google Shape;458;g73c4a82945_0_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8" name="Google Shape;158;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g73c4a82945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6" name="Google Shape;466;g73c4a82945_0_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7" name="Google Shape;197;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SAY: What a courageous young woman! </a:t>
            </a:r>
            <a:r>
              <a:rPr lang="en-US" dirty="0" err="1">
                <a:solidFill>
                  <a:schemeClr val="dk1"/>
                </a:solidFill>
              </a:rPr>
              <a:t>Balkissa</a:t>
            </a:r>
            <a:r>
              <a:rPr lang="en-US" dirty="0">
                <a:solidFill>
                  <a:schemeClr val="dk1"/>
                </a:solidFill>
              </a:rPr>
              <a:t> worked with the legal system and went back to her family. She kept on trying. She didn’t give up, and things worked out. </a:t>
            </a: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 Today she is a doctor, and she is helping her family escape from poverty. </a:t>
            </a: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 Knowing about our human rights definitely helps us all.</a:t>
            </a:r>
            <a:endParaRPr lang="en-US" dirty="0"/>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89948482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7" name="Google Shape;197;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SAY: What a courageous young woman! </a:t>
            </a:r>
            <a:r>
              <a:rPr lang="en-US" dirty="0" err="1">
                <a:solidFill>
                  <a:schemeClr val="dk1"/>
                </a:solidFill>
              </a:rPr>
              <a:t>Balkissa</a:t>
            </a:r>
            <a:r>
              <a:rPr lang="en-US" dirty="0">
                <a:solidFill>
                  <a:schemeClr val="dk1"/>
                </a:solidFill>
              </a:rPr>
              <a:t> worked with the legal system and went back to her family. She kept on trying. She didn’t give up, and things worked out. </a:t>
            </a: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 Today she is a doctor, and she is helping her family escape from poverty. </a:t>
            </a: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 Knowing about our human rights definitely helps us all.</a:t>
            </a:r>
            <a:endParaRPr lang="en-US" dirty="0"/>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162097911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7341992463_0_1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g7341992463_0_1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260"/>
              </a:spcAft>
              <a:buClr>
                <a:schemeClr val="dk1"/>
              </a:buClr>
              <a:buSzPts val="1100"/>
              <a:buFont typeface="Arial"/>
              <a:buNone/>
            </a:pPr>
            <a:r>
              <a:rPr lang="en-US" b="1">
                <a:solidFill>
                  <a:schemeClr val="dk1"/>
                </a:solidFill>
                <a:latin typeface="Arial Narrow"/>
                <a:ea typeface="Arial Narrow"/>
                <a:cs typeface="Arial Narrow"/>
                <a:sym typeface="Arial Narrow"/>
              </a:rPr>
              <a:t>Now listen to the </a:t>
            </a:r>
            <a:r>
              <a:rPr lang="en-US" b="1" i="1">
                <a:solidFill>
                  <a:schemeClr val="dk1"/>
                </a:solidFill>
                <a:latin typeface="Arial Narrow"/>
                <a:ea typeface="Arial Narrow"/>
                <a:cs typeface="Arial Narrow"/>
                <a:sym typeface="Arial Narrow"/>
              </a:rPr>
              <a:t>Universal Declaration of Human Rights</a:t>
            </a:r>
            <a:r>
              <a:rPr lang="en-US" b="1">
                <a:solidFill>
                  <a:schemeClr val="dk1"/>
                </a:solidFill>
                <a:latin typeface="Arial Narrow"/>
                <a:ea typeface="Arial Narrow"/>
                <a:cs typeface="Arial Narrow"/>
                <a:sym typeface="Arial Narrow"/>
              </a:rPr>
              <a:t>: </a:t>
            </a:r>
            <a:r>
              <a:rPr lang="en-US">
                <a:solidFill>
                  <a:schemeClr val="dk1"/>
                </a:solidFill>
                <a:latin typeface="Arial Narrow"/>
                <a:ea typeface="Arial Narrow"/>
                <a:cs typeface="Arial Narrow"/>
                <a:sym typeface="Arial Narrow"/>
              </a:rPr>
              <a:t> Read Article 16.</a:t>
            </a:r>
            <a:endParaRPr sz="1000" b="1">
              <a:solidFill>
                <a:schemeClr val="dk1"/>
              </a:solidFill>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7341992463_0_1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g7341992463_0_1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260"/>
              </a:spcAft>
              <a:buClr>
                <a:schemeClr val="dk1"/>
              </a:buClr>
              <a:buSzPts val="1100"/>
              <a:buFont typeface="Arial"/>
              <a:buNone/>
            </a:pPr>
            <a:r>
              <a:rPr lang="en-US" b="1">
                <a:solidFill>
                  <a:schemeClr val="dk1"/>
                </a:solidFill>
                <a:latin typeface="Arial Narrow"/>
                <a:ea typeface="Arial Narrow"/>
                <a:cs typeface="Arial Narrow"/>
                <a:sym typeface="Arial Narrow"/>
              </a:rPr>
              <a:t>Now listen to the </a:t>
            </a:r>
            <a:r>
              <a:rPr lang="en-US" b="1" i="1">
                <a:solidFill>
                  <a:schemeClr val="dk1"/>
                </a:solidFill>
                <a:latin typeface="Arial Narrow"/>
                <a:ea typeface="Arial Narrow"/>
                <a:cs typeface="Arial Narrow"/>
                <a:sym typeface="Arial Narrow"/>
              </a:rPr>
              <a:t>Universal Declaration of Human Rights</a:t>
            </a:r>
            <a:r>
              <a:rPr lang="en-US" b="1">
                <a:solidFill>
                  <a:schemeClr val="dk1"/>
                </a:solidFill>
                <a:latin typeface="Arial Narrow"/>
                <a:ea typeface="Arial Narrow"/>
                <a:cs typeface="Arial Narrow"/>
                <a:sym typeface="Arial Narrow"/>
              </a:rPr>
              <a:t>: </a:t>
            </a:r>
            <a:r>
              <a:rPr lang="en-US">
                <a:solidFill>
                  <a:schemeClr val="dk1"/>
                </a:solidFill>
                <a:latin typeface="Arial Narrow"/>
                <a:ea typeface="Arial Narrow"/>
                <a:cs typeface="Arial Narrow"/>
                <a:sym typeface="Arial Narrow"/>
              </a:rPr>
              <a:t> Read Article 16.</a:t>
            </a:r>
            <a:endParaRPr sz="1000" b="1">
              <a:solidFill>
                <a:schemeClr val="dk1"/>
              </a:solidFill>
            </a:endParaRPr>
          </a:p>
        </p:txBody>
      </p:sp>
    </p:spTree>
    <p:extLst>
      <p:ext uri="{BB962C8B-B14F-4D97-AF65-F5344CB8AC3E}">
        <p14:creationId xmlns:p14="http://schemas.microsoft.com/office/powerpoint/2010/main" val="13491271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7371741aa8_0_3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9" name="Google Shape;179;g7371741aa8_0_39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b="1">
                <a:solidFill>
                  <a:schemeClr val="dk1"/>
                </a:solidFill>
              </a:rPr>
              <a:t>WELCOME and WARMUP</a:t>
            </a:r>
            <a:r>
              <a:rPr lang="en-US">
                <a:solidFill>
                  <a:schemeClr val="dk1"/>
                </a:solidFill>
              </a:rPr>
              <a:t>(5 minutes)						 				</a:t>
            </a:r>
            <a:endParaRPr>
              <a:solidFill>
                <a:schemeClr val="dk1"/>
              </a:solidFill>
            </a:endParaRPr>
          </a:p>
          <a:p>
            <a:pPr marL="0" lvl="0" indent="0" algn="l" rtl="0">
              <a:lnSpc>
                <a:spcPct val="100000"/>
              </a:lnSpc>
              <a:spcBef>
                <a:spcPts val="0"/>
              </a:spcBef>
              <a:spcAft>
                <a:spcPts val="0"/>
              </a:spcAft>
              <a:buSzPts val="1100"/>
              <a:buNone/>
            </a:pPr>
            <a:r>
              <a:rPr lang="en-US">
                <a:solidFill>
                  <a:schemeClr val="dk1"/>
                </a:solidFill>
              </a:rPr>
              <a:t>Greet each child enthusiastically upon arrival, and show her or him where to sit.						Briefly introduce yourself and tell the children how happy and excited you are to be starting this course about human rights.</a:t>
            </a:r>
            <a:br>
              <a:rPr lang="en-US">
                <a:solidFill>
                  <a:schemeClr val="dk1"/>
                </a:solidFill>
              </a:rPr>
            </a:br>
            <a:r>
              <a:rPr lang="en-US">
                <a:solidFill>
                  <a:schemeClr val="dk1"/>
                </a:solidFill>
              </a:rPr>
              <a:t>Explain that you love human rights and </a:t>
            </a:r>
            <a:r>
              <a:rPr lang="en-US" b="1">
                <a:solidFill>
                  <a:schemeClr val="dk1"/>
                </a:solidFill>
              </a:rPr>
              <a:t>that they will, too. </a:t>
            </a:r>
            <a:br>
              <a:rPr lang="en-US" b="1">
                <a:solidFill>
                  <a:schemeClr val="dk1"/>
                </a:solidFill>
              </a:rPr>
            </a:br>
            <a:r>
              <a:rPr lang="en-US">
                <a:solidFill>
                  <a:schemeClr val="dk1"/>
                </a:solidFill>
              </a:rPr>
              <a:t>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b="1" dirty="0"/>
              <a:t>Explain:</a:t>
            </a:r>
            <a:r>
              <a:rPr lang="en-US" dirty="0"/>
              <a:t> We’re going to sing a song that talks about a light that represents the many new things we’re learning and that we can share with our families and our community to make our lives better.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Ask the youth to stand and form a semi-circle with you (the facilitator) in the middle.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Sing (or recite) the first verse by yourself, emphasizing the words that are in bold capital letters if you wish, a different one for each line:</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This little </a:t>
            </a:r>
            <a:r>
              <a:rPr lang="en-US" b="1" dirty="0"/>
              <a:t>LIGHT</a:t>
            </a:r>
            <a:r>
              <a:rPr lang="en-US" dirty="0"/>
              <a: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a:t>
            </a:r>
            <a:r>
              <a:rPr lang="en-US" b="1" dirty="0"/>
              <a:t>MINE</a:t>
            </a:r>
            <a:r>
              <a:rPr lang="en-US" dirty="0"/>
              <a:t>,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mine, I’m </a:t>
            </a:r>
            <a:r>
              <a:rPr lang="en-US" b="1" dirty="0"/>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a:t>
            </a:r>
            <a:r>
              <a:rPr lang="en-US" b="1" dirty="0"/>
              <a:t>SHINE</a:t>
            </a:r>
            <a:r>
              <a:rPr lang="en-US" dirty="0"/>
              <a:t>!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Explain:</a:t>
            </a:r>
            <a:r>
              <a:rPr lang="en-US" dirty="0"/>
              <a:t> This little light of mine – represents what I’m learning. I’m </a:t>
            </a:r>
            <a:r>
              <a:rPr lang="en-US" dirty="0" err="1"/>
              <a:t>gonna</a:t>
            </a:r>
            <a:r>
              <a:rPr lang="en-US" dirty="0"/>
              <a:t> let it shine – means I’m going to share it with everyone I know.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I’ll sing (or say) it one more time, and I want you to join me as I go along.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r>
              <a:rPr lang="en-US" i="1" dirty="0"/>
              <a:t>Point to the students in the circle to encourage them to sing with you.</a:t>
            </a:r>
            <a:r>
              <a:rPr lang="en-US" dirty="0"/>
              <a:t> </a:t>
            </a:r>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shine!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Very good! The next verse is about where we’re going to shine: Everywhere!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Sing or say: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r>
              <a:rPr lang="en-US" i="1" dirty="0"/>
              <a:t>Point to the students as before, encouraging them to sing (or say) it with you.</a:t>
            </a:r>
            <a:r>
              <a:rPr lang="en-US" dirty="0"/>
              <a:t> </a:t>
            </a:r>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shine!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That was great! That’s what we’re going to do – we’re going to shine everywhere! Have everyone return to where they were sitting earlier. </a:t>
            </a: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7373cc9f06_0_6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g7373cc9f06_0_6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b="1" dirty="0"/>
              <a:t>Explain:</a:t>
            </a:r>
            <a:r>
              <a:rPr lang="en-US" dirty="0"/>
              <a:t> We’re going to sing a song that talks about a light that represents the many new things we’re learning and that we can share with our families and our community to make our lives better.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Ask the youth to stand and form a semi-circle with you (the facilitator) in the middle.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Sing (or recite) the first verse by yourself, emphasizing the words that are in bold capital letters if you wish, a different one for each line:</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This little </a:t>
            </a:r>
            <a:r>
              <a:rPr lang="en-US" b="1" dirty="0"/>
              <a:t>LIGHT</a:t>
            </a:r>
            <a:r>
              <a:rPr lang="en-US" dirty="0"/>
              <a: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a:t>
            </a:r>
            <a:r>
              <a:rPr lang="en-US" b="1" dirty="0"/>
              <a:t>MINE</a:t>
            </a:r>
            <a:r>
              <a:rPr lang="en-US" dirty="0"/>
              <a:t>,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mine, I’m </a:t>
            </a:r>
            <a:r>
              <a:rPr lang="en-US" b="1" dirty="0"/>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a:t>
            </a:r>
            <a:r>
              <a:rPr lang="en-US" b="1" dirty="0"/>
              <a:t>SHINE</a:t>
            </a:r>
            <a:r>
              <a:rPr lang="en-US" dirty="0"/>
              <a:t>!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Explain:</a:t>
            </a:r>
            <a:r>
              <a:rPr lang="en-US" dirty="0"/>
              <a:t> This little light of mine – represents what I’m learning. I’m </a:t>
            </a:r>
            <a:r>
              <a:rPr lang="en-US" dirty="0" err="1"/>
              <a:t>gonna</a:t>
            </a:r>
            <a:r>
              <a:rPr lang="en-US" dirty="0"/>
              <a:t> let it shine – means I’m going to share it with everyone I know.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I’ll sing (or say) it one more time, and I want you to join me as I go along.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r>
              <a:rPr lang="en-US" i="1" dirty="0"/>
              <a:t>Point to the students in the circle to encourage them to sing with you.</a:t>
            </a:r>
            <a:r>
              <a:rPr lang="en-US" dirty="0"/>
              <a:t> </a:t>
            </a:r>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shine!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Very good! The next verse is about where we’re going to shine: Everywhere!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Sing or say: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r>
              <a:rPr lang="en-US" i="1" dirty="0"/>
              <a:t>Point to the students as before, encouraging them to sing (or say) it with you.</a:t>
            </a:r>
            <a:r>
              <a:rPr lang="en-US" dirty="0"/>
              <a:t> </a:t>
            </a:r>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shine!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That was great! That’s what we’re going to do – we’re going to shine everywhere! Have everyone return to where they were sitting earlier. </a:t>
            </a: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SzPts val="1400"/>
              <a:buNone/>
            </a:pPr>
            <a:endParaRPr dirty="0">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7fbf6bbe27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9" name="Google Shape;189;g7fbf6bbe27_0_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5" name="Google Shape;16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
        <p:cNvGrpSpPr/>
        <p:nvPr/>
      </p:nvGrpSpPr>
      <p:grpSpPr>
        <a:xfrm>
          <a:off x="0" y="0"/>
          <a:ext cx="0" cy="0"/>
          <a:chOff x="0" y="0"/>
          <a:chExt cx="0" cy="0"/>
        </a:xfrm>
      </p:grpSpPr>
      <p:sp>
        <p:nvSpPr>
          <p:cNvPr id="12" name="Google Shape;12;p8"/>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8"/>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4" name="Google Shape;14;p8"/>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5" name="Google Shape;15;p8"/>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9"/>
        <p:cNvGrpSpPr/>
        <p:nvPr/>
      </p:nvGrpSpPr>
      <p:grpSpPr>
        <a:xfrm>
          <a:off x="0" y="0"/>
          <a:ext cx="0" cy="0"/>
          <a:chOff x="0" y="0"/>
          <a:chExt cx="0" cy="0"/>
        </a:xfrm>
      </p:grpSpPr>
      <p:sp>
        <p:nvSpPr>
          <p:cNvPr id="80" name="Google Shape;80;p4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26644418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g7372b59db7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5" name="Google Shape;75;g7372b59db7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6" name="Google Shape;76;g7372b59db7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442858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6"/>
        <p:cNvGrpSpPr/>
        <p:nvPr/>
      </p:nvGrpSpPr>
      <p:grpSpPr>
        <a:xfrm>
          <a:off x="0" y="0"/>
          <a:ext cx="0" cy="0"/>
          <a:chOff x="0" y="0"/>
          <a:chExt cx="0" cy="0"/>
        </a:xfrm>
      </p:grpSpPr>
      <p:sp>
        <p:nvSpPr>
          <p:cNvPr id="17" name="Google Shape;17;p1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1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9" name="Google Shape;19;p1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20"/>
        <p:cNvGrpSpPr/>
        <p:nvPr/>
      </p:nvGrpSpPr>
      <p:grpSpPr>
        <a:xfrm>
          <a:off x="0" y="0"/>
          <a:ext cx="0" cy="0"/>
          <a:chOff x="0" y="0"/>
          <a:chExt cx="0" cy="0"/>
        </a:xfrm>
      </p:grpSpPr>
      <p:sp>
        <p:nvSpPr>
          <p:cNvPr id="21" name="Google Shape;21;p12"/>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12"/>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3" name="Google Shape;23;p12"/>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4" name="Google Shape;24;p12"/>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30"/>
        <p:cNvGrpSpPr/>
        <p:nvPr/>
      </p:nvGrpSpPr>
      <p:grpSpPr>
        <a:xfrm>
          <a:off x="0" y="0"/>
          <a:ext cx="0" cy="0"/>
          <a:chOff x="0" y="0"/>
          <a:chExt cx="0" cy="0"/>
        </a:xfrm>
      </p:grpSpPr>
      <p:sp>
        <p:nvSpPr>
          <p:cNvPr id="31" name="Google Shape;31;p19"/>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9"/>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3" name="Google Shape;33;p19"/>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1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5" name="Google Shape;35;p19"/>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36"/>
        <p:cNvGrpSpPr/>
        <p:nvPr/>
      </p:nvGrpSpPr>
      <p:grpSpPr>
        <a:xfrm>
          <a:off x="0" y="0"/>
          <a:ext cx="0" cy="0"/>
          <a:chOff x="0" y="0"/>
          <a:chExt cx="0" cy="0"/>
        </a:xfrm>
      </p:grpSpPr>
      <p:sp>
        <p:nvSpPr>
          <p:cNvPr id="37" name="Google Shape;37;p22"/>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22"/>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22"/>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0" name="Google Shape;40;p2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1" name="Google Shape;41;p22"/>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42"/>
        <p:cNvGrpSpPr/>
        <p:nvPr/>
      </p:nvGrpSpPr>
      <p:grpSpPr>
        <a:xfrm>
          <a:off x="0" y="0"/>
          <a:ext cx="0" cy="0"/>
          <a:chOff x="0" y="0"/>
          <a:chExt cx="0" cy="0"/>
        </a:xfrm>
      </p:grpSpPr>
      <p:sp>
        <p:nvSpPr>
          <p:cNvPr id="43" name="Google Shape;43;p56"/>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56"/>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5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56"/>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7" name="Google Shape;47;p56"/>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48"/>
        <p:cNvGrpSpPr/>
        <p:nvPr/>
      </p:nvGrpSpPr>
      <p:grpSpPr>
        <a:xfrm>
          <a:off x="0" y="0"/>
          <a:ext cx="0" cy="0"/>
          <a:chOff x="0" y="0"/>
          <a:chExt cx="0" cy="0"/>
        </a:xfrm>
      </p:grpSpPr>
      <p:sp>
        <p:nvSpPr>
          <p:cNvPr id="49" name="Google Shape;49;p57"/>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57"/>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57"/>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2" name="Google Shape;52;p5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3" name="Google Shape;53;p57"/>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4" name="Google Shape;54;p57"/>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55"/>
        <p:cNvGrpSpPr/>
        <p:nvPr/>
      </p:nvGrpSpPr>
      <p:grpSpPr>
        <a:xfrm>
          <a:off x="0" y="0"/>
          <a:ext cx="0" cy="0"/>
          <a:chOff x="0" y="0"/>
          <a:chExt cx="0" cy="0"/>
        </a:xfrm>
      </p:grpSpPr>
      <p:sp>
        <p:nvSpPr>
          <p:cNvPr id="56" name="Google Shape;56;p58"/>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58"/>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8" name="Google Shape;58;p58"/>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9" name="Google Shape;59;p5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0" name="Google Shape;60;p58"/>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58"/>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62"/>
        <p:cNvGrpSpPr/>
        <p:nvPr/>
      </p:nvGrpSpPr>
      <p:grpSpPr>
        <a:xfrm>
          <a:off x="0" y="0"/>
          <a:ext cx="0" cy="0"/>
          <a:chOff x="0" y="0"/>
          <a:chExt cx="0" cy="0"/>
        </a:xfrm>
      </p:grpSpPr>
      <p:sp>
        <p:nvSpPr>
          <p:cNvPr id="63" name="Google Shape;63;p59"/>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59"/>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5" name="Google Shape;65;p59"/>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59"/>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7" name="Google Shape;67;p59"/>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8" name="Google Shape;68;p5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7"/>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SzPts val="1400"/>
              <a:buNone/>
              <a:defRPr sz="4000" b="1" i="0" u="none" strike="noStrike" cap="none">
                <a:solidFill>
                  <a:srgbClr val="00A5A6"/>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 name="Google Shape;8;p7"/>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0A5A6"/>
              </a:buClr>
              <a:buSzPts val="2400"/>
              <a:buFont typeface="Noto Sans Symbols"/>
              <a:buChar char="▪"/>
              <a:defRPr sz="2400" b="1" i="0" u="none" strike="noStrike" cap="none">
                <a:solidFill>
                  <a:srgbClr val="00A5A6"/>
                </a:solidFill>
                <a:latin typeface="Arial"/>
                <a:ea typeface="Arial"/>
                <a:cs typeface="Arial"/>
                <a:sym typeface="Arial"/>
              </a:defRPr>
            </a:lvl1pPr>
            <a:lvl2pPr marL="914400" marR="0" lvl="1" indent="-355600" algn="l" rtl="0">
              <a:lnSpc>
                <a:spcPct val="100000"/>
              </a:lnSpc>
              <a:spcBef>
                <a:spcPts val="0"/>
              </a:spcBef>
              <a:spcAft>
                <a:spcPts val="0"/>
              </a:spcAft>
              <a:buClr>
                <a:srgbClr val="00A5A6"/>
              </a:buClr>
              <a:buSzPts val="2000"/>
              <a:buFont typeface="Arial"/>
              <a:buChar char="•"/>
              <a:defRPr sz="2000" b="1" i="0" u="none" strike="noStrike" cap="none">
                <a:solidFill>
                  <a:srgbClr val="00A5A6"/>
                </a:solidFill>
                <a:latin typeface="Arial"/>
                <a:ea typeface="Arial"/>
                <a:cs typeface="Arial"/>
                <a:sym typeface="Arial"/>
              </a:defRPr>
            </a:lvl2pPr>
            <a:lvl3pPr marL="1371600" marR="0" lvl="2" indent="-330200" algn="l" rtl="0">
              <a:lnSpc>
                <a:spcPct val="100000"/>
              </a:lnSpc>
              <a:spcBef>
                <a:spcPts val="0"/>
              </a:spcBef>
              <a:spcAft>
                <a:spcPts val="0"/>
              </a:spcAft>
              <a:buClr>
                <a:srgbClr val="00A5A6"/>
              </a:buClr>
              <a:buSzPts val="1600"/>
              <a:buFont typeface="Work Sans"/>
              <a:buChar char="‒"/>
              <a:defRPr sz="1600" b="0" i="0" u="none" strike="noStrike" cap="none">
                <a:solidFill>
                  <a:srgbClr val="00A5A6"/>
                </a:solidFill>
                <a:latin typeface="Arial"/>
                <a:ea typeface="Arial"/>
                <a:cs typeface="Arial"/>
                <a:sym typeface="Arial"/>
              </a:defRPr>
            </a:lvl3pPr>
            <a:lvl4pPr marL="1828800" marR="0" lvl="3" indent="-330200" algn="l" rtl="0">
              <a:lnSpc>
                <a:spcPct val="100000"/>
              </a:lnSpc>
              <a:spcBef>
                <a:spcPts val="0"/>
              </a:spcBef>
              <a:spcAft>
                <a:spcPts val="0"/>
              </a:spcAft>
              <a:buClr>
                <a:srgbClr val="00A5A6"/>
              </a:buClr>
              <a:buSzPts val="1600"/>
              <a:buFont typeface="Work Sans"/>
              <a:buChar char="‒"/>
              <a:defRPr sz="1600" b="0" i="0" u="none" strike="noStrike" cap="none">
                <a:solidFill>
                  <a:srgbClr val="00A5A6"/>
                </a:solidFill>
                <a:latin typeface="Arial"/>
                <a:ea typeface="Arial"/>
                <a:cs typeface="Arial"/>
                <a:sym typeface="Arial"/>
              </a:defRPr>
            </a:lvl4pPr>
            <a:lvl5pPr marL="2286000" marR="0" lvl="4" indent="-330200" algn="l" rtl="0">
              <a:lnSpc>
                <a:spcPct val="100000"/>
              </a:lnSpc>
              <a:spcBef>
                <a:spcPts val="0"/>
              </a:spcBef>
              <a:spcAft>
                <a:spcPts val="0"/>
              </a:spcAft>
              <a:buClr>
                <a:srgbClr val="00A5A6"/>
              </a:buClr>
              <a:buSzPts val="1600"/>
              <a:buFont typeface="Work Sans"/>
              <a:buChar char="‒"/>
              <a:defRPr sz="1600" b="0" i="0" u="none" strike="noStrike" cap="none">
                <a:solidFill>
                  <a:srgbClr val="00A5A6"/>
                </a:solidFill>
                <a:latin typeface="Arial"/>
                <a:ea typeface="Arial"/>
                <a:cs typeface="Arial"/>
                <a:sym typeface="Arial"/>
              </a:defRPr>
            </a:lvl5pPr>
            <a:lvl6pPr marL="2743200" marR="0" lvl="5"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9" name="Google Shape;9;p7"/>
          <p:cNvSpPr/>
          <p:nvPr/>
        </p:nvSpPr>
        <p:spPr>
          <a:xfrm>
            <a:off x="91440" y="57150"/>
            <a:ext cx="8961120" cy="5029200"/>
          </a:xfrm>
          <a:prstGeom prst="frame">
            <a:avLst>
              <a:gd name="adj1" fmla="val 1839"/>
            </a:avLst>
          </a:pr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7" descr="Logo for the Geneva Office for Human Rights Education (3 brown dots over a v with the letters GO-HRE on a white circle)"/>
          <p:cNvPicPr preferRelativeResize="0"/>
          <p:nvPr/>
        </p:nvPicPr>
        <p:blipFill rotWithShape="1">
          <a:blip r:embed="rId13">
            <a:alphaModFix/>
          </a:blip>
          <a:srcRect/>
          <a:stretch/>
        </p:blipFill>
        <p:spPr>
          <a:xfrm>
            <a:off x="8620107" y="4653741"/>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5" r:id="rId6"/>
    <p:sldLayoutId id="2147483656" r:id="rId7"/>
    <p:sldLayoutId id="2147483657" r:id="rId8"/>
    <p:sldLayoutId id="2147483658" r:id="rId9"/>
    <p:sldLayoutId id="2147483685" r:id="rId10"/>
    <p:sldLayoutId id="2147483713" r:id="rId11"/>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png"/></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hyperlink" Target="https://www.ohchr.org/en/professionalinterest/pages/crc.aspx" TargetMode="External"/><Relationship Id="rId5" Type="http://schemas.openxmlformats.org/officeDocument/2006/relationships/hyperlink" Target="https://www.un.org/en/universal-declaration-human-rights/" TargetMode="External"/><Relationship Id="rId4" Type="http://schemas.openxmlformats.org/officeDocument/2006/relationships/hyperlink" Target="http://www.go-hre.org/"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4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1.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4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2.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4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4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4.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s://www.youtube.com/watch?v=W_4vgwnbAfE" TargetMode="Externa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www.youtube.com/watch?v=W_4vgwnbAfE"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pic>
        <p:nvPicPr>
          <p:cNvPr id="139" name="Google Shape;139;p6"/>
          <p:cNvPicPr preferRelativeResize="0">
            <a:picLocks noGrp="1"/>
          </p:cNvPicPr>
          <p:nvPr>
            <p:ph type="body" idx="1"/>
          </p:nvPr>
        </p:nvPicPr>
        <p:blipFill rotWithShape="1">
          <a:blip r:embed="rId3">
            <a:alphaModFix/>
          </a:blip>
          <a:srcRect b="8936"/>
          <a:stretch/>
        </p:blipFill>
        <p:spPr>
          <a:xfrm>
            <a:off x="732997" y="351329"/>
            <a:ext cx="3881774" cy="4572000"/>
          </a:xfrm>
          <a:prstGeom prst="rect">
            <a:avLst/>
          </a:prstGeom>
          <a:noFill/>
          <a:ln>
            <a:noFill/>
          </a:ln>
          <a:effectLst>
            <a:outerShdw blurRad="50800" dist="38100" dir="2700000" algn="tl" rotWithShape="0">
              <a:srgbClr val="000000">
                <a:alpha val="40000"/>
              </a:srgbClr>
            </a:outerShdw>
          </a:effectLst>
        </p:spPr>
      </p:pic>
      <p:sp>
        <p:nvSpPr>
          <p:cNvPr id="140" name="Google Shape;140;p6"/>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1</a:t>
            </a:fld>
            <a:endParaRPr sz="1200" b="1" i="0" u="none" strike="noStrike" cap="none">
              <a:solidFill>
                <a:srgbClr val="0B4860"/>
              </a:solidFill>
              <a:latin typeface="Arial"/>
              <a:ea typeface="Arial"/>
              <a:cs typeface="Arial"/>
              <a:sym typeface="Arial"/>
            </a:endParaRPr>
          </a:p>
        </p:txBody>
      </p:sp>
      <p:pic>
        <p:nvPicPr>
          <p:cNvPr id="141" name="Google Shape;141;p6"/>
          <p:cNvPicPr preferRelativeResize="0">
            <a:picLocks noGrp="1"/>
          </p:cNvPicPr>
          <p:nvPr>
            <p:ph type="body" idx="2"/>
          </p:nvPr>
        </p:nvPicPr>
        <p:blipFill rotWithShape="1">
          <a:blip r:embed="rId4">
            <a:alphaModFix/>
          </a:blip>
          <a:srcRect/>
          <a:stretch/>
        </p:blipFill>
        <p:spPr>
          <a:xfrm>
            <a:off x="5735783" y="386234"/>
            <a:ext cx="2396836" cy="4526430"/>
          </a:xfrm>
          <a:prstGeom prst="rect">
            <a:avLst/>
          </a:prstGeom>
          <a:noFill/>
          <a:ln>
            <a:noFill/>
          </a:ln>
        </p:spPr>
      </p:pic>
      <p:sp>
        <p:nvSpPr>
          <p:cNvPr id="142" name="Google Shape;142;p6"/>
          <p:cNvSpPr txBox="1"/>
          <p:nvPr/>
        </p:nvSpPr>
        <p:spPr>
          <a:xfrm>
            <a:off x="6359238" y="3002986"/>
            <a:ext cx="1149926" cy="523220"/>
          </a:xfrm>
          <a:prstGeom prst="rect">
            <a:avLst/>
          </a:prstGeom>
          <a:solidFill>
            <a:schemeClr val="lt1"/>
          </a:solidFill>
          <a:ln>
            <a:noFill/>
          </a:ln>
        </p:spPr>
        <p:txBody>
          <a:bodyPr spcFirstLastPara="1" wrap="square" lIns="0" tIns="45700" rIns="0"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YOUTH</a:t>
            </a:r>
            <a:endParaRPr/>
          </a:p>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AGES 11-16</a:t>
            </a:r>
            <a:endParaRPr/>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9"/>
          <p:cNvSpPr txBox="1">
            <a:spLocks noGrp="1"/>
          </p:cNvSpPr>
          <p:nvPr>
            <p:ph type="title"/>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Story:</a:t>
            </a:r>
            <a:endParaRPr dirty="0"/>
          </a:p>
        </p:txBody>
      </p:sp>
      <p:sp>
        <p:nvSpPr>
          <p:cNvPr id="201" name="Google Shape;201;p9"/>
          <p:cNvSpPr txBox="1">
            <a:spLocks noGrp="1"/>
          </p:cNvSpPr>
          <p:nvPr>
            <p:ph type="body" idx="1"/>
          </p:nvPr>
        </p:nvSpPr>
        <p:spPr>
          <a:xfrm>
            <a:off x="869149" y="239837"/>
            <a:ext cx="3665914" cy="4392885"/>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600"/>
              </a:spcBef>
              <a:spcAft>
                <a:spcPts val="0"/>
              </a:spcAft>
              <a:buSzPts val="2400"/>
              <a:buNone/>
            </a:pPr>
            <a:r>
              <a:rPr lang="en-US" sz="4400" dirty="0"/>
              <a:t>Taliana </a:t>
            </a:r>
          </a:p>
          <a:p>
            <a:pPr marL="0" lvl="0" indent="0" algn="l" rtl="0">
              <a:lnSpc>
                <a:spcPct val="90000"/>
              </a:lnSpc>
              <a:spcBef>
                <a:spcPts val="600"/>
              </a:spcBef>
              <a:spcAft>
                <a:spcPts val="0"/>
              </a:spcAft>
              <a:buSzPts val="2400"/>
              <a:buNone/>
            </a:pPr>
            <a:r>
              <a:rPr lang="en-US" sz="3200" dirty="0"/>
              <a:t>and the King</a:t>
            </a:r>
            <a:br>
              <a:rPr lang="en-US" sz="3200" dirty="0"/>
            </a:br>
            <a:endParaRPr sz="3200" dirty="0"/>
          </a:p>
        </p:txBody>
      </p:sp>
      <p:sp>
        <p:nvSpPr>
          <p:cNvPr id="203" name="Google Shape;203;p9"/>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10</a:t>
            </a:fld>
            <a:endParaRPr sz="900">
              <a:solidFill>
                <a:srgbClr val="00A5A6"/>
              </a:solidFill>
            </a:endParaRPr>
          </a:p>
        </p:txBody>
      </p:sp>
      <p:pic>
        <p:nvPicPr>
          <p:cNvPr id="202" name="Google Shape;202;p9" descr="Picture of a stick figure boy with hands on hips used as the introduction logo in the lessons."/>
          <p:cNvPicPr preferRelativeResize="0"/>
          <p:nvPr/>
        </p:nvPicPr>
        <p:blipFill rotWithShape="1">
          <a:blip r:embed="rId3">
            <a:alphaModFix/>
          </a:blip>
          <a:srcRect/>
          <a:stretch/>
        </p:blipFill>
        <p:spPr>
          <a:xfrm>
            <a:off x="5995297" y="1569601"/>
            <a:ext cx="1422932" cy="3017520"/>
          </a:xfrm>
          <a:prstGeom prst="rect">
            <a:avLst/>
          </a:prstGeom>
          <a:noFill/>
          <a:ln>
            <a:noFill/>
          </a:ln>
        </p:spPr>
      </p:pic>
      <p:pic>
        <p:nvPicPr>
          <p:cNvPr id="204" name="Google Shape;204;p9"/>
          <p:cNvPicPr preferRelativeResize="0"/>
          <p:nvPr/>
        </p:nvPicPr>
        <p:blipFill rotWithShape="1">
          <a:blip r:embed="rId4">
            <a:alphaModFix/>
          </a:blip>
          <a:srcRect/>
          <a:stretch/>
        </p:blipFill>
        <p:spPr>
          <a:xfrm>
            <a:off x="5005976" y="360738"/>
            <a:ext cx="3401575" cy="4422034"/>
          </a:xfrm>
          <a:prstGeom prst="rect">
            <a:avLst/>
          </a:prstGeom>
          <a:noFill/>
          <a:ln>
            <a:noFill/>
          </a:ln>
        </p:spPr>
      </p:pic>
      <p:grpSp>
        <p:nvGrpSpPr>
          <p:cNvPr id="7" name="Google Shape;210;p20" descr="Icon of a book indicating a story that will be told here">
            <a:extLst>
              <a:ext uri="{FF2B5EF4-FFF2-40B4-BE49-F238E27FC236}">
                <a16:creationId xmlns:a16="http://schemas.microsoft.com/office/drawing/2014/main" id="{19C991D2-3352-4CBA-BAEA-71CEEB361691}"/>
              </a:ext>
            </a:extLst>
          </p:cNvPr>
          <p:cNvGrpSpPr/>
          <p:nvPr/>
        </p:nvGrpSpPr>
        <p:grpSpPr>
          <a:xfrm>
            <a:off x="8136455" y="239837"/>
            <a:ext cx="731520" cy="457200"/>
            <a:chOff x="1926350" y="995225"/>
            <a:chExt cx="428650" cy="356600"/>
          </a:xfrm>
        </p:grpSpPr>
        <p:sp>
          <p:nvSpPr>
            <p:cNvPr id="8" name="Google Shape;211;p20">
              <a:extLst>
                <a:ext uri="{FF2B5EF4-FFF2-40B4-BE49-F238E27FC236}">
                  <a16:creationId xmlns:a16="http://schemas.microsoft.com/office/drawing/2014/main" id="{972A9E99-99D0-4B69-882F-97C6D612D43B}"/>
                </a:ext>
              </a:extLst>
            </p:cNvPr>
            <p:cNvSpPr/>
            <p:nvPr/>
          </p:nvSpPr>
          <p:spPr>
            <a:xfrm>
              <a:off x="1926350" y="1298075"/>
              <a:ext cx="208225" cy="53750"/>
            </a:xfrm>
            <a:custGeom>
              <a:avLst/>
              <a:gdLst/>
              <a:ahLst/>
              <a:cxnLst/>
              <a:rect l="l" t="t" r="r" b="b"/>
              <a:pathLst>
                <a:path w="8329" h="2150" extrusionOk="0">
                  <a:moveTo>
                    <a:pt x="0" y="0"/>
                  </a:moveTo>
                  <a:lnTo>
                    <a:pt x="0" y="489"/>
                  </a:lnTo>
                  <a:lnTo>
                    <a:pt x="25" y="635"/>
                  </a:lnTo>
                  <a:lnTo>
                    <a:pt x="74" y="758"/>
                  </a:lnTo>
                  <a:lnTo>
                    <a:pt x="147" y="855"/>
                  </a:lnTo>
                  <a:lnTo>
                    <a:pt x="245" y="953"/>
                  </a:lnTo>
                  <a:lnTo>
                    <a:pt x="391" y="1026"/>
                  </a:lnTo>
                  <a:lnTo>
                    <a:pt x="562" y="1051"/>
                  </a:lnTo>
                  <a:lnTo>
                    <a:pt x="733" y="1026"/>
                  </a:lnTo>
                  <a:lnTo>
                    <a:pt x="1295" y="855"/>
                  </a:lnTo>
                  <a:lnTo>
                    <a:pt x="1661" y="782"/>
                  </a:lnTo>
                  <a:lnTo>
                    <a:pt x="2076" y="684"/>
                  </a:lnTo>
                  <a:lnTo>
                    <a:pt x="2540" y="611"/>
                  </a:lnTo>
                  <a:lnTo>
                    <a:pt x="3029" y="562"/>
                  </a:lnTo>
                  <a:lnTo>
                    <a:pt x="3591" y="513"/>
                  </a:lnTo>
                  <a:lnTo>
                    <a:pt x="4177" y="489"/>
                  </a:lnTo>
                  <a:lnTo>
                    <a:pt x="4616" y="513"/>
                  </a:lnTo>
                  <a:lnTo>
                    <a:pt x="5032" y="538"/>
                  </a:lnTo>
                  <a:lnTo>
                    <a:pt x="5422" y="611"/>
                  </a:lnTo>
                  <a:lnTo>
                    <a:pt x="5789" y="684"/>
                  </a:lnTo>
                  <a:lnTo>
                    <a:pt x="6131" y="782"/>
                  </a:lnTo>
                  <a:lnTo>
                    <a:pt x="6448" y="880"/>
                  </a:lnTo>
                  <a:lnTo>
                    <a:pt x="6717" y="1002"/>
                  </a:lnTo>
                  <a:lnTo>
                    <a:pt x="6985" y="1124"/>
                  </a:lnTo>
                  <a:lnTo>
                    <a:pt x="7205" y="1246"/>
                  </a:lnTo>
                  <a:lnTo>
                    <a:pt x="7425" y="1393"/>
                  </a:lnTo>
                  <a:lnTo>
                    <a:pt x="7791" y="1661"/>
                  </a:lnTo>
                  <a:lnTo>
                    <a:pt x="8084" y="1930"/>
                  </a:lnTo>
                  <a:lnTo>
                    <a:pt x="8329" y="2150"/>
                  </a:lnTo>
                  <a:lnTo>
                    <a:pt x="8329" y="1661"/>
                  </a:lnTo>
                  <a:lnTo>
                    <a:pt x="8084" y="1441"/>
                  </a:lnTo>
                  <a:lnTo>
                    <a:pt x="7791" y="1173"/>
                  </a:lnTo>
                  <a:lnTo>
                    <a:pt x="7425" y="904"/>
                  </a:lnTo>
                  <a:lnTo>
                    <a:pt x="7205" y="758"/>
                  </a:lnTo>
                  <a:lnTo>
                    <a:pt x="6985" y="635"/>
                  </a:lnTo>
                  <a:lnTo>
                    <a:pt x="6717" y="513"/>
                  </a:lnTo>
                  <a:lnTo>
                    <a:pt x="6448" y="391"/>
                  </a:lnTo>
                  <a:lnTo>
                    <a:pt x="6131" y="294"/>
                  </a:lnTo>
                  <a:lnTo>
                    <a:pt x="5789" y="196"/>
                  </a:lnTo>
                  <a:lnTo>
                    <a:pt x="5422" y="123"/>
                  </a:lnTo>
                  <a:lnTo>
                    <a:pt x="5032" y="49"/>
                  </a:lnTo>
                  <a:lnTo>
                    <a:pt x="4616" y="25"/>
                  </a:lnTo>
                  <a:lnTo>
                    <a:pt x="4177" y="0"/>
                  </a:lnTo>
                  <a:lnTo>
                    <a:pt x="3591" y="25"/>
                  </a:lnTo>
                  <a:lnTo>
                    <a:pt x="3029" y="74"/>
                  </a:lnTo>
                  <a:lnTo>
                    <a:pt x="2540" y="123"/>
                  </a:lnTo>
                  <a:lnTo>
                    <a:pt x="2076" y="196"/>
                  </a:lnTo>
                  <a:lnTo>
                    <a:pt x="1661" y="294"/>
                  </a:lnTo>
                  <a:lnTo>
                    <a:pt x="1295" y="367"/>
                  </a:lnTo>
                  <a:lnTo>
                    <a:pt x="733" y="538"/>
                  </a:lnTo>
                  <a:lnTo>
                    <a:pt x="562" y="562"/>
                  </a:lnTo>
                  <a:lnTo>
                    <a:pt x="391" y="538"/>
                  </a:lnTo>
                  <a:lnTo>
                    <a:pt x="245" y="465"/>
                  </a:lnTo>
                  <a:lnTo>
                    <a:pt x="147" y="367"/>
                  </a:lnTo>
                  <a:lnTo>
                    <a:pt x="74" y="269"/>
                  </a:lnTo>
                  <a:lnTo>
                    <a:pt x="25" y="147"/>
                  </a:lnTo>
                  <a:lnTo>
                    <a:pt x="0" y="0"/>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 name="Google Shape;212;p20">
              <a:extLst>
                <a:ext uri="{FF2B5EF4-FFF2-40B4-BE49-F238E27FC236}">
                  <a16:creationId xmlns:a16="http://schemas.microsoft.com/office/drawing/2014/main" id="{ABFE6EA7-9FE6-430A-A71E-BEE410EFCA30}"/>
                </a:ext>
              </a:extLst>
            </p:cNvPr>
            <p:cNvSpPr/>
            <p:nvPr/>
          </p:nvSpPr>
          <p:spPr>
            <a:xfrm>
              <a:off x="2146775" y="1298075"/>
              <a:ext cx="208225" cy="53750"/>
            </a:xfrm>
            <a:custGeom>
              <a:avLst/>
              <a:gdLst/>
              <a:ahLst/>
              <a:cxnLst/>
              <a:rect l="l" t="t" r="r" b="b"/>
              <a:pathLst>
                <a:path w="8329" h="2150" extrusionOk="0">
                  <a:moveTo>
                    <a:pt x="4152" y="0"/>
                  </a:moveTo>
                  <a:lnTo>
                    <a:pt x="3712" y="25"/>
                  </a:lnTo>
                  <a:lnTo>
                    <a:pt x="3297" y="49"/>
                  </a:lnTo>
                  <a:lnTo>
                    <a:pt x="2907" y="123"/>
                  </a:lnTo>
                  <a:lnTo>
                    <a:pt x="2540" y="196"/>
                  </a:lnTo>
                  <a:lnTo>
                    <a:pt x="2198" y="294"/>
                  </a:lnTo>
                  <a:lnTo>
                    <a:pt x="1881" y="391"/>
                  </a:lnTo>
                  <a:lnTo>
                    <a:pt x="1612" y="513"/>
                  </a:lnTo>
                  <a:lnTo>
                    <a:pt x="1343" y="635"/>
                  </a:lnTo>
                  <a:lnTo>
                    <a:pt x="1124" y="758"/>
                  </a:lnTo>
                  <a:lnTo>
                    <a:pt x="904" y="904"/>
                  </a:lnTo>
                  <a:lnTo>
                    <a:pt x="537" y="1173"/>
                  </a:lnTo>
                  <a:lnTo>
                    <a:pt x="244" y="1441"/>
                  </a:lnTo>
                  <a:lnTo>
                    <a:pt x="0" y="1661"/>
                  </a:lnTo>
                  <a:lnTo>
                    <a:pt x="0" y="2150"/>
                  </a:lnTo>
                  <a:lnTo>
                    <a:pt x="244" y="1930"/>
                  </a:lnTo>
                  <a:lnTo>
                    <a:pt x="537" y="1661"/>
                  </a:lnTo>
                  <a:lnTo>
                    <a:pt x="904" y="1393"/>
                  </a:lnTo>
                  <a:lnTo>
                    <a:pt x="1124" y="1246"/>
                  </a:lnTo>
                  <a:lnTo>
                    <a:pt x="1343" y="1124"/>
                  </a:lnTo>
                  <a:lnTo>
                    <a:pt x="1612" y="1002"/>
                  </a:lnTo>
                  <a:lnTo>
                    <a:pt x="1881" y="880"/>
                  </a:lnTo>
                  <a:lnTo>
                    <a:pt x="2198" y="782"/>
                  </a:lnTo>
                  <a:lnTo>
                    <a:pt x="2540" y="684"/>
                  </a:lnTo>
                  <a:lnTo>
                    <a:pt x="2907" y="611"/>
                  </a:lnTo>
                  <a:lnTo>
                    <a:pt x="3297" y="538"/>
                  </a:lnTo>
                  <a:lnTo>
                    <a:pt x="3712" y="513"/>
                  </a:lnTo>
                  <a:lnTo>
                    <a:pt x="4152" y="489"/>
                  </a:lnTo>
                  <a:lnTo>
                    <a:pt x="4738" y="513"/>
                  </a:lnTo>
                  <a:lnTo>
                    <a:pt x="5300" y="562"/>
                  </a:lnTo>
                  <a:lnTo>
                    <a:pt x="5788" y="611"/>
                  </a:lnTo>
                  <a:lnTo>
                    <a:pt x="6252" y="684"/>
                  </a:lnTo>
                  <a:lnTo>
                    <a:pt x="6668" y="782"/>
                  </a:lnTo>
                  <a:lnTo>
                    <a:pt x="7034" y="855"/>
                  </a:lnTo>
                  <a:lnTo>
                    <a:pt x="7596" y="1026"/>
                  </a:lnTo>
                  <a:lnTo>
                    <a:pt x="7767" y="1051"/>
                  </a:lnTo>
                  <a:lnTo>
                    <a:pt x="7938" y="1026"/>
                  </a:lnTo>
                  <a:lnTo>
                    <a:pt x="8084" y="953"/>
                  </a:lnTo>
                  <a:lnTo>
                    <a:pt x="8182" y="855"/>
                  </a:lnTo>
                  <a:lnTo>
                    <a:pt x="8255" y="758"/>
                  </a:lnTo>
                  <a:lnTo>
                    <a:pt x="8304" y="635"/>
                  </a:lnTo>
                  <a:lnTo>
                    <a:pt x="8328" y="489"/>
                  </a:lnTo>
                  <a:lnTo>
                    <a:pt x="8328" y="0"/>
                  </a:lnTo>
                  <a:lnTo>
                    <a:pt x="8304" y="147"/>
                  </a:lnTo>
                  <a:lnTo>
                    <a:pt x="8255" y="269"/>
                  </a:lnTo>
                  <a:lnTo>
                    <a:pt x="8182" y="367"/>
                  </a:lnTo>
                  <a:lnTo>
                    <a:pt x="8084" y="465"/>
                  </a:lnTo>
                  <a:lnTo>
                    <a:pt x="7938" y="538"/>
                  </a:lnTo>
                  <a:lnTo>
                    <a:pt x="7767" y="562"/>
                  </a:lnTo>
                  <a:lnTo>
                    <a:pt x="7596" y="538"/>
                  </a:lnTo>
                  <a:lnTo>
                    <a:pt x="7034" y="367"/>
                  </a:lnTo>
                  <a:lnTo>
                    <a:pt x="6668" y="294"/>
                  </a:lnTo>
                  <a:lnTo>
                    <a:pt x="6252" y="196"/>
                  </a:lnTo>
                  <a:lnTo>
                    <a:pt x="5788" y="123"/>
                  </a:lnTo>
                  <a:lnTo>
                    <a:pt x="5300" y="74"/>
                  </a:lnTo>
                  <a:lnTo>
                    <a:pt x="4738" y="25"/>
                  </a:lnTo>
                  <a:lnTo>
                    <a:pt x="4152" y="0"/>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 name="Google Shape;213;p20">
              <a:extLst>
                <a:ext uri="{FF2B5EF4-FFF2-40B4-BE49-F238E27FC236}">
                  <a16:creationId xmlns:a16="http://schemas.microsoft.com/office/drawing/2014/main" id="{2B28ED3A-14A0-4593-A3E3-FD0F349907BF}"/>
                </a:ext>
              </a:extLst>
            </p:cNvPr>
            <p:cNvSpPr/>
            <p:nvPr/>
          </p:nvSpPr>
          <p:spPr>
            <a:xfrm>
              <a:off x="1926350" y="995225"/>
              <a:ext cx="208225" cy="332175"/>
            </a:xfrm>
            <a:custGeom>
              <a:avLst/>
              <a:gdLst/>
              <a:ahLst/>
              <a:cxnLst/>
              <a:rect l="l" t="t" r="r" b="b"/>
              <a:pathLst>
                <a:path w="8329" h="13287" extrusionOk="0">
                  <a:moveTo>
                    <a:pt x="4177" y="1"/>
                  </a:moveTo>
                  <a:lnTo>
                    <a:pt x="3591" y="25"/>
                  </a:lnTo>
                  <a:lnTo>
                    <a:pt x="3029" y="74"/>
                  </a:lnTo>
                  <a:lnTo>
                    <a:pt x="2467" y="196"/>
                  </a:lnTo>
                  <a:lnTo>
                    <a:pt x="1905" y="343"/>
                  </a:lnTo>
                  <a:lnTo>
                    <a:pt x="1393" y="538"/>
                  </a:lnTo>
                  <a:lnTo>
                    <a:pt x="929" y="758"/>
                  </a:lnTo>
                  <a:lnTo>
                    <a:pt x="513" y="978"/>
                  </a:lnTo>
                  <a:lnTo>
                    <a:pt x="342" y="1124"/>
                  </a:lnTo>
                  <a:lnTo>
                    <a:pt x="196" y="1246"/>
                  </a:lnTo>
                  <a:lnTo>
                    <a:pt x="123" y="1319"/>
                  </a:lnTo>
                  <a:lnTo>
                    <a:pt x="49" y="1442"/>
                  </a:lnTo>
                  <a:lnTo>
                    <a:pt x="25" y="1539"/>
                  </a:lnTo>
                  <a:lnTo>
                    <a:pt x="0" y="1661"/>
                  </a:lnTo>
                  <a:lnTo>
                    <a:pt x="0" y="11626"/>
                  </a:lnTo>
                  <a:lnTo>
                    <a:pt x="25" y="11773"/>
                  </a:lnTo>
                  <a:lnTo>
                    <a:pt x="74" y="11895"/>
                  </a:lnTo>
                  <a:lnTo>
                    <a:pt x="147" y="11992"/>
                  </a:lnTo>
                  <a:lnTo>
                    <a:pt x="245" y="12090"/>
                  </a:lnTo>
                  <a:lnTo>
                    <a:pt x="391" y="12163"/>
                  </a:lnTo>
                  <a:lnTo>
                    <a:pt x="562" y="12188"/>
                  </a:lnTo>
                  <a:lnTo>
                    <a:pt x="733" y="12163"/>
                  </a:lnTo>
                  <a:lnTo>
                    <a:pt x="1295" y="11992"/>
                  </a:lnTo>
                  <a:lnTo>
                    <a:pt x="1661" y="11919"/>
                  </a:lnTo>
                  <a:lnTo>
                    <a:pt x="2076" y="11821"/>
                  </a:lnTo>
                  <a:lnTo>
                    <a:pt x="2540" y="11748"/>
                  </a:lnTo>
                  <a:lnTo>
                    <a:pt x="3029" y="11699"/>
                  </a:lnTo>
                  <a:lnTo>
                    <a:pt x="3591" y="11650"/>
                  </a:lnTo>
                  <a:lnTo>
                    <a:pt x="4177" y="11626"/>
                  </a:lnTo>
                  <a:lnTo>
                    <a:pt x="4616" y="11650"/>
                  </a:lnTo>
                  <a:lnTo>
                    <a:pt x="5032" y="11675"/>
                  </a:lnTo>
                  <a:lnTo>
                    <a:pt x="5422" y="11748"/>
                  </a:lnTo>
                  <a:lnTo>
                    <a:pt x="5789" y="11821"/>
                  </a:lnTo>
                  <a:lnTo>
                    <a:pt x="6131" y="11919"/>
                  </a:lnTo>
                  <a:lnTo>
                    <a:pt x="6448" y="12017"/>
                  </a:lnTo>
                  <a:lnTo>
                    <a:pt x="6717" y="12139"/>
                  </a:lnTo>
                  <a:lnTo>
                    <a:pt x="6985" y="12261"/>
                  </a:lnTo>
                  <a:lnTo>
                    <a:pt x="7205" y="12383"/>
                  </a:lnTo>
                  <a:lnTo>
                    <a:pt x="7425" y="12530"/>
                  </a:lnTo>
                  <a:lnTo>
                    <a:pt x="7791" y="12798"/>
                  </a:lnTo>
                  <a:lnTo>
                    <a:pt x="8084" y="13067"/>
                  </a:lnTo>
                  <a:lnTo>
                    <a:pt x="8329" y="13287"/>
                  </a:lnTo>
                  <a:lnTo>
                    <a:pt x="8329" y="2199"/>
                  </a:lnTo>
                  <a:lnTo>
                    <a:pt x="8329" y="2101"/>
                  </a:lnTo>
                  <a:lnTo>
                    <a:pt x="8280" y="1979"/>
                  </a:lnTo>
                  <a:lnTo>
                    <a:pt x="8231" y="1881"/>
                  </a:lnTo>
                  <a:lnTo>
                    <a:pt x="8158" y="1808"/>
                  </a:lnTo>
                  <a:lnTo>
                    <a:pt x="8036" y="1686"/>
                  </a:lnTo>
                  <a:lnTo>
                    <a:pt x="7767" y="1442"/>
                  </a:lnTo>
                  <a:lnTo>
                    <a:pt x="7449" y="1173"/>
                  </a:lnTo>
                  <a:lnTo>
                    <a:pt x="7083" y="904"/>
                  </a:lnTo>
                  <a:lnTo>
                    <a:pt x="6644" y="611"/>
                  </a:lnTo>
                  <a:lnTo>
                    <a:pt x="6375" y="489"/>
                  </a:lnTo>
                  <a:lnTo>
                    <a:pt x="6131" y="367"/>
                  </a:lnTo>
                  <a:lnTo>
                    <a:pt x="5838" y="269"/>
                  </a:lnTo>
                  <a:lnTo>
                    <a:pt x="5544" y="172"/>
                  </a:lnTo>
                  <a:lnTo>
                    <a:pt x="5227" y="98"/>
                  </a:lnTo>
                  <a:lnTo>
                    <a:pt x="4885" y="49"/>
                  </a:lnTo>
                  <a:lnTo>
                    <a:pt x="4543" y="1"/>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214;p20">
              <a:extLst>
                <a:ext uri="{FF2B5EF4-FFF2-40B4-BE49-F238E27FC236}">
                  <a16:creationId xmlns:a16="http://schemas.microsoft.com/office/drawing/2014/main" id="{D37A366C-4067-4ED9-923F-4C3CCEE8A07C}"/>
                </a:ext>
              </a:extLst>
            </p:cNvPr>
            <p:cNvSpPr/>
            <p:nvPr/>
          </p:nvSpPr>
          <p:spPr>
            <a:xfrm>
              <a:off x="2146775" y="995225"/>
              <a:ext cx="208225" cy="332175"/>
            </a:xfrm>
            <a:custGeom>
              <a:avLst/>
              <a:gdLst/>
              <a:ahLst/>
              <a:cxnLst/>
              <a:rect l="l" t="t" r="r" b="b"/>
              <a:pathLst>
                <a:path w="8329" h="13287" extrusionOk="0">
                  <a:moveTo>
                    <a:pt x="3786" y="1"/>
                  </a:moveTo>
                  <a:lnTo>
                    <a:pt x="3444" y="49"/>
                  </a:lnTo>
                  <a:lnTo>
                    <a:pt x="3102" y="98"/>
                  </a:lnTo>
                  <a:lnTo>
                    <a:pt x="2784" y="172"/>
                  </a:lnTo>
                  <a:lnTo>
                    <a:pt x="2491" y="269"/>
                  </a:lnTo>
                  <a:lnTo>
                    <a:pt x="2198" y="367"/>
                  </a:lnTo>
                  <a:lnTo>
                    <a:pt x="1954" y="489"/>
                  </a:lnTo>
                  <a:lnTo>
                    <a:pt x="1685" y="611"/>
                  </a:lnTo>
                  <a:lnTo>
                    <a:pt x="1246" y="904"/>
                  </a:lnTo>
                  <a:lnTo>
                    <a:pt x="879" y="1173"/>
                  </a:lnTo>
                  <a:lnTo>
                    <a:pt x="562" y="1442"/>
                  </a:lnTo>
                  <a:lnTo>
                    <a:pt x="293" y="1686"/>
                  </a:lnTo>
                  <a:lnTo>
                    <a:pt x="171" y="1808"/>
                  </a:lnTo>
                  <a:lnTo>
                    <a:pt x="98" y="1881"/>
                  </a:lnTo>
                  <a:lnTo>
                    <a:pt x="49" y="1979"/>
                  </a:lnTo>
                  <a:lnTo>
                    <a:pt x="0" y="2101"/>
                  </a:lnTo>
                  <a:lnTo>
                    <a:pt x="0" y="2199"/>
                  </a:lnTo>
                  <a:lnTo>
                    <a:pt x="0" y="13287"/>
                  </a:lnTo>
                  <a:lnTo>
                    <a:pt x="244" y="13067"/>
                  </a:lnTo>
                  <a:lnTo>
                    <a:pt x="537" y="12798"/>
                  </a:lnTo>
                  <a:lnTo>
                    <a:pt x="904" y="12530"/>
                  </a:lnTo>
                  <a:lnTo>
                    <a:pt x="1124" y="12383"/>
                  </a:lnTo>
                  <a:lnTo>
                    <a:pt x="1343" y="12261"/>
                  </a:lnTo>
                  <a:lnTo>
                    <a:pt x="1612" y="12139"/>
                  </a:lnTo>
                  <a:lnTo>
                    <a:pt x="1881" y="12017"/>
                  </a:lnTo>
                  <a:lnTo>
                    <a:pt x="2198" y="11919"/>
                  </a:lnTo>
                  <a:lnTo>
                    <a:pt x="2540" y="11821"/>
                  </a:lnTo>
                  <a:lnTo>
                    <a:pt x="2907" y="11748"/>
                  </a:lnTo>
                  <a:lnTo>
                    <a:pt x="3297" y="11675"/>
                  </a:lnTo>
                  <a:lnTo>
                    <a:pt x="3712" y="11650"/>
                  </a:lnTo>
                  <a:lnTo>
                    <a:pt x="4152" y="11626"/>
                  </a:lnTo>
                  <a:lnTo>
                    <a:pt x="4738" y="11650"/>
                  </a:lnTo>
                  <a:lnTo>
                    <a:pt x="5300" y="11699"/>
                  </a:lnTo>
                  <a:lnTo>
                    <a:pt x="5788" y="11748"/>
                  </a:lnTo>
                  <a:lnTo>
                    <a:pt x="6252" y="11821"/>
                  </a:lnTo>
                  <a:lnTo>
                    <a:pt x="6668" y="11919"/>
                  </a:lnTo>
                  <a:lnTo>
                    <a:pt x="7034" y="11992"/>
                  </a:lnTo>
                  <a:lnTo>
                    <a:pt x="7596" y="12163"/>
                  </a:lnTo>
                  <a:lnTo>
                    <a:pt x="7767" y="12188"/>
                  </a:lnTo>
                  <a:lnTo>
                    <a:pt x="7938" y="12163"/>
                  </a:lnTo>
                  <a:lnTo>
                    <a:pt x="8084" y="12090"/>
                  </a:lnTo>
                  <a:lnTo>
                    <a:pt x="8182" y="11992"/>
                  </a:lnTo>
                  <a:lnTo>
                    <a:pt x="8255" y="11895"/>
                  </a:lnTo>
                  <a:lnTo>
                    <a:pt x="8304" y="11773"/>
                  </a:lnTo>
                  <a:lnTo>
                    <a:pt x="8328" y="11626"/>
                  </a:lnTo>
                  <a:lnTo>
                    <a:pt x="8328" y="1661"/>
                  </a:lnTo>
                  <a:lnTo>
                    <a:pt x="8304" y="1539"/>
                  </a:lnTo>
                  <a:lnTo>
                    <a:pt x="8280" y="1442"/>
                  </a:lnTo>
                  <a:lnTo>
                    <a:pt x="8206" y="1319"/>
                  </a:lnTo>
                  <a:lnTo>
                    <a:pt x="8133" y="1246"/>
                  </a:lnTo>
                  <a:lnTo>
                    <a:pt x="7987" y="1124"/>
                  </a:lnTo>
                  <a:lnTo>
                    <a:pt x="7816" y="978"/>
                  </a:lnTo>
                  <a:lnTo>
                    <a:pt x="7400" y="758"/>
                  </a:lnTo>
                  <a:lnTo>
                    <a:pt x="6936" y="538"/>
                  </a:lnTo>
                  <a:lnTo>
                    <a:pt x="6423" y="343"/>
                  </a:lnTo>
                  <a:lnTo>
                    <a:pt x="5862" y="196"/>
                  </a:lnTo>
                  <a:lnTo>
                    <a:pt x="5300" y="74"/>
                  </a:lnTo>
                  <a:lnTo>
                    <a:pt x="4738" y="25"/>
                  </a:lnTo>
                  <a:lnTo>
                    <a:pt x="4152" y="1"/>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20"/>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200"/>
              <a:buNone/>
            </a:pPr>
            <a:fld id="{00000000-1234-1234-1234-123412341234}" type="slidenum">
              <a:rPr lang="en-US">
                <a:solidFill>
                  <a:srgbClr val="00A5A6"/>
                </a:solidFill>
              </a:rPr>
              <a:t>11</a:t>
            </a:fld>
            <a:endParaRPr>
              <a:solidFill>
                <a:srgbClr val="00A5A6"/>
              </a:solidFill>
            </a:endParaRPr>
          </a:p>
        </p:txBody>
      </p:sp>
      <p:grpSp>
        <p:nvGrpSpPr>
          <p:cNvPr id="210" name="Google Shape;210;p20" descr="Icon of a book indicating a story that will be told here"/>
          <p:cNvGrpSpPr/>
          <p:nvPr/>
        </p:nvGrpSpPr>
        <p:grpSpPr>
          <a:xfrm>
            <a:off x="8136455" y="239837"/>
            <a:ext cx="731520" cy="457200"/>
            <a:chOff x="1926350" y="995225"/>
            <a:chExt cx="428650" cy="356600"/>
          </a:xfrm>
        </p:grpSpPr>
        <p:sp>
          <p:nvSpPr>
            <p:cNvPr id="211" name="Google Shape;211;p20"/>
            <p:cNvSpPr/>
            <p:nvPr/>
          </p:nvSpPr>
          <p:spPr>
            <a:xfrm>
              <a:off x="1926350" y="1298075"/>
              <a:ext cx="208225" cy="53750"/>
            </a:xfrm>
            <a:custGeom>
              <a:avLst/>
              <a:gdLst/>
              <a:ahLst/>
              <a:cxnLst/>
              <a:rect l="l" t="t" r="r" b="b"/>
              <a:pathLst>
                <a:path w="8329" h="2150" extrusionOk="0">
                  <a:moveTo>
                    <a:pt x="0" y="0"/>
                  </a:moveTo>
                  <a:lnTo>
                    <a:pt x="0" y="489"/>
                  </a:lnTo>
                  <a:lnTo>
                    <a:pt x="25" y="635"/>
                  </a:lnTo>
                  <a:lnTo>
                    <a:pt x="74" y="758"/>
                  </a:lnTo>
                  <a:lnTo>
                    <a:pt x="147" y="855"/>
                  </a:lnTo>
                  <a:lnTo>
                    <a:pt x="245" y="953"/>
                  </a:lnTo>
                  <a:lnTo>
                    <a:pt x="391" y="1026"/>
                  </a:lnTo>
                  <a:lnTo>
                    <a:pt x="562" y="1051"/>
                  </a:lnTo>
                  <a:lnTo>
                    <a:pt x="733" y="1026"/>
                  </a:lnTo>
                  <a:lnTo>
                    <a:pt x="1295" y="855"/>
                  </a:lnTo>
                  <a:lnTo>
                    <a:pt x="1661" y="782"/>
                  </a:lnTo>
                  <a:lnTo>
                    <a:pt x="2076" y="684"/>
                  </a:lnTo>
                  <a:lnTo>
                    <a:pt x="2540" y="611"/>
                  </a:lnTo>
                  <a:lnTo>
                    <a:pt x="3029" y="562"/>
                  </a:lnTo>
                  <a:lnTo>
                    <a:pt x="3591" y="513"/>
                  </a:lnTo>
                  <a:lnTo>
                    <a:pt x="4177" y="489"/>
                  </a:lnTo>
                  <a:lnTo>
                    <a:pt x="4616" y="513"/>
                  </a:lnTo>
                  <a:lnTo>
                    <a:pt x="5032" y="538"/>
                  </a:lnTo>
                  <a:lnTo>
                    <a:pt x="5422" y="611"/>
                  </a:lnTo>
                  <a:lnTo>
                    <a:pt x="5789" y="684"/>
                  </a:lnTo>
                  <a:lnTo>
                    <a:pt x="6131" y="782"/>
                  </a:lnTo>
                  <a:lnTo>
                    <a:pt x="6448" y="880"/>
                  </a:lnTo>
                  <a:lnTo>
                    <a:pt x="6717" y="1002"/>
                  </a:lnTo>
                  <a:lnTo>
                    <a:pt x="6985" y="1124"/>
                  </a:lnTo>
                  <a:lnTo>
                    <a:pt x="7205" y="1246"/>
                  </a:lnTo>
                  <a:lnTo>
                    <a:pt x="7425" y="1393"/>
                  </a:lnTo>
                  <a:lnTo>
                    <a:pt x="7791" y="1661"/>
                  </a:lnTo>
                  <a:lnTo>
                    <a:pt x="8084" y="1930"/>
                  </a:lnTo>
                  <a:lnTo>
                    <a:pt x="8329" y="2150"/>
                  </a:lnTo>
                  <a:lnTo>
                    <a:pt x="8329" y="1661"/>
                  </a:lnTo>
                  <a:lnTo>
                    <a:pt x="8084" y="1441"/>
                  </a:lnTo>
                  <a:lnTo>
                    <a:pt x="7791" y="1173"/>
                  </a:lnTo>
                  <a:lnTo>
                    <a:pt x="7425" y="904"/>
                  </a:lnTo>
                  <a:lnTo>
                    <a:pt x="7205" y="758"/>
                  </a:lnTo>
                  <a:lnTo>
                    <a:pt x="6985" y="635"/>
                  </a:lnTo>
                  <a:lnTo>
                    <a:pt x="6717" y="513"/>
                  </a:lnTo>
                  <a:lnTo>
                    <a:pt x="6448" y="391"/>
                  </a:lnTo>
                  <a:lnTo>
                    <a:pt x="6131" y="294"/>
                  </a:lnTo>
                  <a:lnTo>
                    <a:pt x="5789" y="196"/>
                  </a:lnTo>
                  <a:lnTo>
                    <a:pt x="5422" y="123"/>
                  </a:lnTo>
                  <a:lnTo>
                    <a:pt x="5032" y="49"/>
                  </a:lnTo>
                  <a:lnTo>
                    <a:pt x="4616" y="25"/>
                  </a:lnTo>
                  <a:lnTo>
                    <a:pt x="4177" y="0"/>
                  </a:lnTo>
                  <a:lnTo>
                    <a:pt x="3591" y="25"/>
                  </a:lnTo>
                  <a:lnTo>
                    <a:pt x="3029" y="74"/>
                  </a:lnTo>
                  <a:lnTo>
                    <a:pt x="2540" y="123"/>
                  </a:lnTo>
                  <a:lnTo>
                    <a:pt x="2076" y="196"/>
                  </a:lnTo>
                  <a:lnTo>
                    <a:pt x="1661" y="294"/>
                  </a:lnTo>
                  <a:lnTo>
                    <a:pt x="1295" y="367"/>
                  </a:lnTo>
                  <a:lnTo>
                    <a:pt x="733" y="538"/>
                  </a:lnTo>
                  <a:lnTo>
                    <a:pt x="562" y="562"/>
                  </a:lnTo>
                  <a:lnTo>
                    <a:pt x="391" y="538"/>
                  </a:lnTo>
                  <a:lnTo>
                    <a:pt x="245" y="465"/>
                  </a:lnTo>
                  <a:lnTo>
                    <a:pt x="147" y="367"/>
                  </a:lnTo>
                  <a:lnTo>
                    <a:pt x="74" y="269"/>
                  </a:lnTo>
                  <a:lnTo>
                    <a:pt x="25" y="147"/>
                  </a:lnTo>
                  <a:lnTo>
                    <a:pt x="0" y="0"/>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 name="Google Shape;212;p20"/>
            <p:cNvSpPr/>
            <p:nvPr/>
          </p:nvSpPr>
          <p:spPr>
            <a:xfrm>
              <a:off x="2146775" y="1298075"/>
              <a:ext cx="208225" cy="53750"/>
            </a:xfrm>
            <a:custGeom>
              <a:avLst/>
              <a:gdLst/>
              <a:ahLst/>
              <a:cxnLst/>
              <a:rect l="l" t="t" r="r" b="b"/>
              <a:pathLst>
                <a:path w="8329" h="2150" extrusionOk="0">
                  <a:moveTo>
                    <a:pt x="4152" y="0"/>
                  </a:moveTo>
                  <a:lnTo>
                    <a:pt x="3712" y="25"/>
                  </a:lnTo>
                  <a:lnTo>
                    <a:pt x="3297" y="49"/>
                  </a:lnTo>
                  <a:lnTo>
                    <a:pt x="2907" y="123"/>
                  </a:lnTo>
                  <a:lnTo>
                    <a:pt x="2540" y="196"/>
                  </a:lnTo>
                  <a:lnTo>
                    <a:pt x="2198" y="294"/>
                  </a:lnTo>
                  <a:lnTo>
                    <a:pt x="1881" y="391"/>
                  </a:lnTo>
                  <a:lnTo>
                    <a:pt x="1612" y="513"/>
                  </a:lnTo>
                  <a:lnTo>
                    <a:pt x="1343" y="635"/>
                  </a:lnTo>
                  <a:lnTo>
                    <a:pt x="1124" y="758"/>
                  </a:lnTo>
                  <a:lnTo>
                    <a:pt x="904" y="904"/>
                  </a:lnTo>
                  <a:lnTo>
                    <a:pt x="537" y="1173"/>
                  </a:lnTo>
                  <a:lnTo>
                    <a:pt x="244" y="1441"/>
                  </a:lnTo>
                  <a:lnTo>
                    <a:pt x="0" y="1661"/>
                  </a:lnTo>
                  <a:lnTo>
                    <a:pt x="0" y="2150"/>
                  </a:lnTo>
                  <a:lnTo>
                    <a:pt x="244" y="1930"/>
                  </a:lnTo>
                  <a:lnTo>
                    <a:pt x="537" y="1661"/>
                  </a:lnTo>
                  <a:lnTo>
                    <a:pt x="904" y="1393"/>
                  </a:lnTo>
                  <a:lnTo>
                    <a:pt x="1124" y="1246"/>
                  </a:lnTo>
                  <a:lnTo>
                    <a:pt x="1343" y="1124"/>
                  </a:lnTo>
                  <a:lnTo>
                    <a:pt x="1612" y="1002"/>
                  </a:lnTo>
                  <a:lnTo>
                    <a:pt x="1881" y="880"/>
                  </a:lnTo>
                  <a:lnTo>
                    <a:pt x="2198" y="782"/>
                  </a:lnTo>
                  <a:lnTo>
                    <a:pt x="2540" y="684"/>
                  </a:lnTo>
                  <a:lnTo>
                    <a:pt x="2907" y="611"/>
                  </a:lnTo>
                  <a:lnTo>
                    <a:pt x="3297" y="538"/>
                  </a:lnTo>
                  <a:lnTo>
                    <a:pt x="3712" y="513"/>
                  </a:lnTo>
                  <a:lnTo>
                    <a:pt x="4152" y="489"/>
                  </a:lnTo>
                  <a:lnTo>
                    <a:pt x="4738" y="513"/>
                  </a:lnTo>
                  <a:lnTo>
                    <a:pt x="5300" y="562"/>
                  </a:lnTo>
                  <a:lnTo>
                    <a:pt x="5788" y="611"/>
                  </a:lnTo>
                  <a:lnTo>
                    <a:pt x="6252" y="684"/>
                  </a:lnTo>
                  <a:lnTo>
                    <a:pt x="6668" y="782"/>
                  </a:lnTo>
                  <a:lnTo>
                    <a:pt x="7034" y="855"/>
                  </a:lnTo>
                  <a:lnTo>
                    <a:pt x="7596" y="1026"/>
                  </a:lnTo>
                  <a:lnTo>
                    <a:pt x="7767" y="1051"/>
                  </a:lnTo>
                  <a:lnTo>
                    <a:pt x="7938" y="1026"/>
                  </a:lnTo>
                  <a:lnTo>
                    <a:pt x="8084" y="953"/>
                  </a:lnTo>
                  <a:lnTo>
                    <a:pt x="8182" y="855"/>
                  </a:lnTo>
                  <a:lnTo>
                    <a:pt x="8255" y="758"/>
                  </a:lnTo>
                  <a:lnTo>
                    <a:pt x="8304" y="635"/>
                  </a:lnTo>
                  <a:lnTo>
                    <a:pt x="8328" y="489"/>
                  </a:lnTo>
                  <a:lnTo>
                    <a:pt x="8328" y="0"/>
                  </a:lnTo>
                  <a:lnTo>
                    <a:pt x="8304" y="147"/>
                  </a:lnTo>
                  <a:lnTo>
                    <a:pt x="8255" y="269"/>
                  </a:lnTo>
                  <a:lnTo>
                    <a:pt x="8182" y="367"/>
                  </a:lnTo>
                  <a:lnTo>
                    <a:pt x="8084" y="465"/>
                  </a:lnTo>
                  <a:lnTo>
                    <a:pt x="7938" y="538"/>
                  </a:lnTo>
                  <a:lnTo>
                    <a:pt x="7767" y="562"/>
                  </a:lnTo>
                  <a:lnTo>
                    <a:pt x="7596" y="538"/>
                  </a:lnTo>
                  <a:lnTo>
                    <a:pt x="7034" y="367"/>
                  </a:lnTo>
                  <a:lnTo>
                    <a:pt x="6668" y="294"/>
                  </a:lnTo>
                  <a:lnTo>
                    <a:pt x="6252" y="196"/>
                  </a:lnTo>
                  <a:lnTo>
                    <a:pt x="5788" y="123"/>
                  </a:lnTo>
                  <a:lnTo>
                    <a:pt x="5300" y="74"/>
                  </a:lnTo>
                  <a:lnTo>
                    <a:pt x="4738" y="25"/>
                  </a:lnTo>
                  <a:lnTo>
                    <a:pt x="4152" y="0"/>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 name="Google Shape;213;p20"/>
            <p:cNvSpPr/>
            <p:nvPr/>
          </p:nvSpPr>
          <p:spPr>
            <a:xfrm>
              <a:off x="1926350" y="995225"/>
              <a:ext cx="208225" cy="332175"/>
            </a:xfrm>
            <a:custGeom>
              <a:avLst/>
              <a:gdLst/>
              <a:ahLst/>
              <a:cxnLst/>
              <a:rect l="l" t="t" r="r" b="b"/>
              <a:pathLst>
                <a:path w="8329" h="13287" extrusionOk="0">
                  <a:moveTo>
                    <a:pt x="4177" y="1"/>
                  </a:moveTo>
                  <a:lnTo>
                    <a:pt x="3591" y="25"/>
                  </a:lnTo>
                  <a:lnTo>
                    <a:pt x="3029" y="74"/>
                  </a:lnTo>
                  <a:lnTo>
                    <a:pt x="2467" y="196"/>
                  </a:lnTo>
                  <a:lnTo>
                    <a:pt x="1905" y="343"/>
                  </a:lnTo>
                  <a:lnTo>
                    <a:pt x="1393" y="538"/>
                  </a:lnTo>
                  <a:lnTo>
                    <a:pt x="929" y="758"/>
                  </a:lnTo>
                  <a:lnTo>
                    <a:pt x="513" y="978"/>
                  </a:lnTo>
                  <a:lnTo>
                    <a:pt x="342" y="1124"/>
                  </a:lnTo>
                  <a:lnTo>
                    <a:pt x="196" y="1246"/>
                  </a:lnTo>
                  <a:lnTo>
                    <a:pt x="123" y="1319"/>
                  </a:lnTo>
                  <a:lnTo>
                    <a:pt x="49" y="1442"/>
                  </a:lnTo>
                  <a:lnTo>
                    <a:pt x="25" y="1539"/>
                  </a:lnTo>
                  <a:lnTo>
                    <a:pt x="0" y="1661"/>
                  </a:lnTo>
                  <a:lnTo>
                    <a:pt x="0" y="11626"/>
                  </a:lnTo>
                  <a:lnTo>
                    <a:pt x="25" y="11773"/>
                  </a:lnTo>
                  <a:lnTo>
                    <a:pt x="74" y="11895"/>
                  </a:lnTo>
                  <a:lnTo>
                    <a:pt x="147" y="11992"/>
                  </a:lnTo>
                  <a:lnTo>
                    <a:pt x="245" y="12090"/>
                  </a:lnTo>
                  <a:lnTo>
                    <a:pt x="391" y="12163"/>
                  </a:lnTo>
                  <a:lnTo>
                    <a:pt x="562" y="12188"/>
                  </a:lnTo>
                  <a:lnTo>
                    <a:pt x="733" y="12163"/>
                  </a:lnTo>
                  <a:lnTo>
                    <a:pt x="1295" y="11992"/>
                  </a:lnTo>
                  <a:lnTo>
                    <a:pt x="1661" y="11919"/>
                  </a:lnTo>
                  <a:lnTo>
                    <a:pt x="2076" y="11821"/>
                  </a:lnTo>
                  <a:lnTo>
                    <a:pt x="2540" y="11748"/>
                  </a:lnTo>
                  <a:lnTo>
                    <a:pt x="3029" y="11699"/>
                  </a:lnTo>
                  <a:lnTo>
                    <a:pt x="3591" y="11650"/>
                  </a:lnTo>
                  <a:lnTo>
                    <a:pt x="4177" y="11626"/>
                  </a:lnTo>
                  <a:lnTo>
                    <a:pt x="4616" y="11650"/>
                  </a:lnTo>
                  <a:lnTo>
                    <a:pt x="5032" y="11675"/>
                  </a:lnTo>
                  <a:lnTo>
                    <a:pt x="5422" y="11748"/>
                  </a:lnTo>
                  <a:lnTo>
                    <a:pt x="5789" y="11821"/>
                  </a:lnTo>
                  <a:lnTo>
                    <a:pt x="6131" y="11919"/>
                  </a:lnTo>
                  <a:lnTo>
                    <a:pt x="6448" y="12017"/>
                  </a:lnTo>
                  <a:lnTo>
                    <a:pt x="6717" y="12139"/>
                  </a:lnTo>
                  <a:lnTo>
                    <a:pt x="6985" y="12261"/>
                  </a:lnTo>
                  <a:lnTo>
                    <a:pt x="7205" y="12383"/>
                  </a:lnTo>
                  <a:lnTo>
                    <a:pt x="7425" y="12530"/>
                  </a:lnTo>
                  <a:lnTo>
                    <a:pt x="7791" y="12798"/>
                  </a:lnTo>
                  <a:lnTo>
                    <a:pt x="8084" y="13067"/>
                  </a:lnTo>
                  <a:lnTo>
                    <a:pt x="8329" y="13287"/>
                  </a:lnTo>
                  <a:lnTo>
                    <a:pt x="8329" y="2199"/>
                  </a:lnTo>
                  <a:lnTo>
                    <a:pt x="8329" y="2101"/>
                  </a:lnTo>
                  <a:lnTo>
                    <a:pt x="8280" y="1979"/>
                  </a:lnTo>
                  <a:lnTo>
                    <a:pt x="8231" y="1881"/>
                  </a:lnTo>
                  <a:lnTo>
                    <a:pt x="8158" y="1808"/>
                  </a:lnTo>
                  <a:lnTo>
                    <a:pt x="8036" y="1686"/>
                  </a:lnTo>
                  <a:lnTo>
                    <a:pt x="7767" y="1442"/>
                  </a:lnTo>
                  <a:lnTo>
                    <a:pt x="7449" y="1173"/>
                  </a:lnTo>
                  <a:lnTo>
                    <a:pt x="7083" y="904"/>
                  </a:lnTo>
                  <a:lnTo>
                    <a:pt x="6644" y="611"/>
                  </a:lnTo>
                  <a:lnTo>
                    <a:pt x="6375" y="489"/>
                  </a:lnTo>
                  <a:lnTo>
                    <a:pt x="6131" y="367"/>
                  </a:lnTo>
                  <a:lnTo>
                    <a:pt x="5838" y="269"/>
                  </a:lnTo>
                  <a:lnTo>
                    <a:pt x="5544" y="172"/>
                  </a:lnTo>
                  <a:lnTo>
                    <a:pt x="5227" y="98"/>
                  </a:lnTo>
                  <a:lnTo>
                    <a:pt x="4885" y="49"/>
                  </a:lnTo>
                  <a:lnTo>
                    <a:pt x="4543" y="1"/>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 name="Google Shape;214;p20"/>
            <p:cNvSpPr/>
            <p:nvPr/>
          </p:nvSpPr>
          <p:spPr>
            <a:xfrm>
              <a:off x="2146775" y="995225"/>
              <a:ext cx="208225" cy="332175"/>
            </a:xfrm>
            <a:custGeom>
              <a:avLst/>
              <a:gdLst/>
              <a:ahLst/>
              <a:cxnLst/>
              <a:rect l="l" t="t" r="r" b="b"/>
              <a:pathLst>
                <a:path w="8329" h="13287" extrusionOk="0">
                  <a:moveTo>
                    <a:pt x="3786" y="1"/>
                  </a:moveTo>
                  <a:lnTo>
                    <a:pt x="3444" y="49"/>
                  </a:lnTo>
                  <a:lnTo>
                    <a:pt x="3102" y="98"/>
                  </a:lnTo>
                  <a:lnTo>
                    <a:pt x="2784" y="172"/>
                  </a:lnTo>
                  <a:lnTo>
                    <a:pt x="2491" y="269"/>
                  </a:lnTo>
                  <a:lnTo>
                    <a:pt x="2198" y="367"/>
                  </a:lnTo>
                  <a:lnTo>
                    <a:pt x="1954" y="489"/>
                  </a:lnTo>
                  <a:lnTo>
                    <a:pt x="1685" y="611"/>
                  </a:lnTo>
                  <a:lnTo>
                    <a:pt x="1246" y="904"/>
                  </a:lnTo>
                  <a:lnTo>
                    <a:pt x="879" y="1173"/>
                  </a:lnTo>
                  <a:lnTo>
                    <a:pt x="562" y="1442"/>
                  </a:lnTo>
                  <a:lnTo>
                    <a:pt x="293" y="1686"/>
                  </a:lnTo>
                  <a:lnTo>
                    <a:pt x="171" y="1808"/>
                  </a:lnTo>
                  <a:lnTo>
                    <a:pt x="98" y="1881"/>
                  </a:lnTo>
                  <a:lnTo>
                    <a:pt x="49" y="1979"/>
                  </a:lnTo>
                  <a:lnTo>
                    <a:pt x="0" y="2101"/>
                  </a:lnTo>
                  <a:lnTo>
                    <a:pt x="0" y="2199"/>
                  </a:lnTo>
                  <a:lnTo>
                    <a:pt x="0" y="13287"/>
                  </a:lnTo>
                  <a:lnTo>
                    <a:pt x="244" y="13067"/>
                  </a:lnTo>
                  <a:lnTo>
                    <a:pt x="537" y="12798"/>
                  </a:lnTo>
                  <a:lnTo>
                    <a:pt x="904" y="12530"/>
                  </a:lnTo>
                  <a:lnTo>
                    <a:pt x="1124" y="12383"/>
                  </a:lnTo>
                  <a:lnTo>
                    <a:pt x="1343" y="12261"/>
                  </a:lnTo>
                  <a:lnTo>
                    <a:pt x="1612" y="12139"/>
                  </a:lnTo>
                  <a:lnTo>
                    <a:pt x="1881" y="12017"/>
                  </a:lnTo>
                  <a:lnTo>
                    <a:pt x="2198" y="11919"/>
                  </a:lnTo>
                  <a:lnTo>
                    <a:pt x="2540" y="11821"/>
                  </a:lnTo>
                  <a:lnTo>
                    <a:pt x="2907" y="11748"/>
                  </a:lnTo>
                  <a:lnTo>
                    <a:pt x="3297" y="11675"/>
                  </a:lnTo>
                  <a:lnTo>
                    <a:pt x="3712" y="11650"/>
                  </a:lnTo>
                  <a:lnTo>
                    <a:pt x="4152" y="11626"/>
                  </a:lnTo>
                  <a:lnTo>
                    <a:pt x="4738" y="11650"/>
                  </a:lnTo>
                  <a:lnTo>
                    <a:pt x="5300" y="11699"/>
                  </a:lnTo>
                  <a:lnTo>
                    <a:pt x="5788" y="11748"/>
                  </a:lnTo>
                  <a:lnTo>
                    <a:pt x="6252" y="11821"/>
                  </a:lnTo>
                  <a:lnTo>
                    <a:pt x="6668" y="11919"/>
                  </a:lnTo>
                  <a:lnTo>
                    <a:pt x="7034" y="11992"/>
                  </a:lnTo>
                  <a:lnTo>
                    <a:pt x="7596" y="12163"/>
                  </a:lnTo>
                  <a:lnTo>
                    <a:pt x="7767" y="12188"/>
                  </a:lnTo>
                  <a:lnTo>
                    <a:pt x="7938" y="12163"/>
                  </a:lnTo>
                  <a:lnTo>
                    <a:pt x="8084" y="12090"/>
                  </a:lnTo>
                  <a:lnTo>
                    <a:pt x="8182" y="11992"/>
                  </a:lnTo>
                  <a:lnTo>
                    <a:pt x="8255" y="11895"/>
                  </a:lnTo>
                  <a:lnTo>
                    <a:pt x="8304" y="11773"/>
                  </a:lnTo>
                  <a:lnTo>
                    <a:pt x="8328" y="11626"/>
                  </a:lnTo>
                  <a:lnTo>
                    <a:pt x="8328" y="1661"/>
                  </a:lnTo>
                  <a:lnTo>
                    <a:pt x="8304" y="1539"/>
                  </a:lnTo>
                  <a:lnTo>
                    <a:pt x="8280" y="1442"/>
                  </a:lnTo>
                  <a:lnTo>
                    <a:pt x="8206" y="1319"/>
                  </a:lnTo>
                  <a:lnTo>
                    <a:pt x="8133" y="1246"/>
                  </a:lnTo>
                  <a:lnTo>
                    <a:pt x="7987" y="1124"/>
                  </a:lnTo>
                  <a:lnTo>
                    <a:pt x="7816" y="978"/>
                  </a:lnTo>
                  <a:lnTo>
                    <a:pt x="7400" y="758"/>
                  </a:lnTo>
                  <a:lnTo>
                    <a:pt x="6936" y="538"/>
                  </a:lnTo>
                  <a:lnTo>
                    <a:pt x="6423" y="343"/>
                  </a:lnTo>
                  <a:lnTo>
                    <a:pt x="5862" y="196"/>
                  </a:lnTo>
                  <a:lnTo>
                    <a:pt x="5300" y="74"/>
                  </a:lnTo>
                  <a:lnTo>
                    <a:pt x="4738" y="25"/>
                  </a:lnTo>
                  <a:lnTo>
                    <a:pt x="4152" y="1"/>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215" name="Google Shape;215;p20"/>
          <p:cNvPicPr preferRelativeResize="0">
            <a:picLocks noChangeAspect="1"/>
          </p:cNvPicPr>
          <p:nvPr/>
        </p:nvPicPr>
        <p:blipFill rotWithShape="1">
          <a:blip r:embed="rId3">
            <a:alphaModFix/>
          </a:blip>
          <a:srcRect/>
          <a:stretch/>
        </p:blipFill>
        <p:spPr>
          <a:xfrm>
            <a:off x="355725" y="753727"/>
            <a:ext cx="4144834"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pic>
        <p:nvPicPr>
          <p:cNvPr id="216" name="Google Shape;216;p20"/>
          <p:cNvPicPr preferRelativeResize="0">
            <a:picLocks noChangeAspect="1"/>
          </p:cNvPicPr>
          <p:nvPr/>
        </p:nvPicPr>
        <p:blipFill rotWithShape="1">
          <a:blip r:embed="rId4">
            <a:alphaModFix/>
          </a:blip>
          <a:srcRect/>
          <a:stretch/>
        </p:blipFill>
        <p:spPr>
          <a:xfrm>
            <a:off x="4606900" y="753727"/>
            <a:ext cx="4180345"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g834861dc1a_0_2"/>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200"/>
              <a:buNone/>
            </a:pPr>
            <a:fld id="{00000000-1234-1234-1234-123412341234}" type="slidenum">
              <a:rPr lang="en-US">
                <a:solidFill>
                  <a:srgbClr val="00A5A6"/>
                </a:solidFill>
              </a:rPr>
              <a:t>12</a:t>
            </a:fld>
            <a:endParaRPr>
              <a:solidFill>
                <a:srgbClr val="00A5A6"/>
              </a:solidFill>
            </a:endParaRPr>
          </a:p>
        </p:txBody>
      </p:sp>
      <p:grpSp>
        <p:nvGrpSpPr>
          <p:cNvPr id="222" name="Google Shape;222;g834861dc1a_0_2" descr="Icon of a book indicating a story that will be told here"/>
          <p:cNvGrpSpPr/>
          <p:nvPr/>
        </p:nvGrpSpPr>
        <p:grpSpPr>
          <a:xfrm>
            <a:off x="8136518" y="296533"/>
            <a:ext cx="731534" cy="457197"/>
            <a:chOff x="1926350" y="995225"/>
            <a:chExt cx="428650" cy="356600"/>
          </a:xfrm>
        </p:grpSpPr>
        <p:sp>
          <p:nvSpPr>
            <p:cNvPr id="223" name="Google Shape;223;g834861dc1a_0_2"/>
            <p:cNvSpPr/>
            <p:nvPr/>
          </p:nvSpPr>
          <p:spPr>
            <a:xfrm>
              <a:off x="1926350" y="1298075"/>
              <a:ext cx="208225" cy="53750"/>
            </a:xfrm>
            <a:custGeom>
              <a:avLst/>
              <a:gdLst/>
              <a:ahLst/>
              <a:cxnLst/>
              <a:rect l="l" t="t" r="r" b="b"/>
              <a:pathLst>
                <a:path w="8329" h="2150" extrusionOk="0">
                  <a:moveTo>
                    <a:pt x="0" y="0"/>
                  </a:moveTo>
                  <a:lnTo>
                    <a:pt x="0" y="489"/>
                  </a:lnTo>
                  <a:lnTo>
                    <a:pt x="25" y="635"/>
                  </a:lnTo>
                  <a:lnTo>
                    <a:pt x="74" y="758"/>
                  </a:lnTo>
                  <a:lnTo>
                    <a:pt x="147" y="855"/>
                  </a:lnTo>
                  <a:lnTo>
                    <a:pt x="245" y="953"/>
                  </a:lnTo>
                  <a:lnTo>
                    <a:pt x="391" y="1026"/>
                  </a:lnTo>
                  <a:lnTo>
                    <a:pt x="562" y="1051"/>
                  </a:lnTo>
                  <a:lnTo>
                    <a:pt x="733" y="1026"/>
                  </a:lnTo>
                  <a:lnTo>
                    <a:pt x="1295" y="855"/>
                  </a:lnTo>
                  <a:lnTo>
                    <a:pt x="1661" y="782"/>
                  </a:lnTo>
                  <a:lnTo>
                    <a:pt x="2076" y="684"/>
                  </a:lnTo>
                  <a:lnTo>
                    <a:pt x="2540" y="611"/>
                  </a:lnTo>
                  <a:lnTo>
                    <a:pt x="3029" y="562"/>
                  </a:lnTo>
                  <a:lnTo>
                    <a:pt x="3591" y="513"/>
                  </a:lnTo>
                  <a:lnTo>
                    <a:pt x="4177" y="489"/>
                  </a:lnTo>
                  <a:lnTo>
                    <a:pt x="4616" y="513"/>
                  </a:lnTo>
                  <a:lnTo>
                    <a:pt x="5032" y="538"/>
                  </a:lnTo>
                  <a:lnTo>
                    <a:pt x="5422" y="611"/>
                  </a:lnTo>
                  <a:lnTo>
                    <a:pt x="5789" y="684"/>
                  </a:lnTo>
                  <a:lnTo>
                    <a:pt x="6131" y="782"/>
                  </a:lnTo>
                  <a:lnTo>
                    <a:pt x="6448" y="880"/>
                  </a:lnTo>
                  <a:lnTo>
                    <a:pt x="6717" y="1002"/>
                  </a:lnTo>
                  <a:lnTo>
                    <a:pt x="6985" y="1124"/>
                  </a:lnTo>
                  <a:lnTo>
                    <a:pt x="7205" y="1246"/>
                  </a:lnTo>
                  <a:lnTo>
                    <a:pt x="7425" y="1393"/>
                  </a:lnTo>
                  <a:lnTo>
                    <a:pt x="7791" y="1661"/>
                  </a:lnTo>
                  <a:lnTo>
                    <a:pt x="8084" y="1930"/>
                  </a:lnTo>
                  <a:lnTo>
                    <a:pt x="8329" y="2150"/>
                  </a:lnTo>
                  <a:lnTo>
                    <a:pt x="8329" y="1661"/>
                  </a:lnTo>
                  <a:lnTo>
                    <a:pt x="8084" y="1441"/>
                  </a:lnTo>
                  <a:lnTo>
                    <a:pt x="7791" y="1173"/>
                  </a:lnTo>
                  <a:lnTo>
                    <a:pt x="7425" y="904"/>
                  </a:lnTo>
                  <a:lnTo>
                    <a:pt x="7205" y="758"/>
                  </a:lnTo>
                  <a:lnTo>
                    <a:pt x="6985" y="635"/>
                  </a:lnTo>
                  <a:lnTo>
                    <a:pt x="6717" y="513"/>
                  </a:lnTo>
                  <a:lnTo>
                    <a:pt x="6448" y="391"/>
                  </a:lnTo>
                  <a:lnTo>
                    <a:pt x="6131" y="294"/>
                  </a:lnTo>
                  <a:lnTo>
                    <a:pt x="5789" y="196"/>
                  </a:lnTo>
                  <a:lnTo>
                    <a:pt x="5422" y="123"/>
                  </a:lnTo>
                  <a:lnTo>
                    <a:pt x="5032" y="49"/>
                  </a:lnTo>
                  <a:lnTo>
                    <a:pt x="4616" y="25"/>
                  </a:lnTo>
                  <a:lnTo>
                    <a:pt x="4177" y="0"/>
                  </a:lnTo>
                  <a:lnTo>
                    <a:pt x="3591" y="25"/>
                  </a:lnTo>
                  <a:lnTo>
                    <a:pt x="3029" y="74"/>
                  </a:lnTo>
                  <a:lnTo>
                    <a:pt x="2540" y="123"/>
                  </a:lnTo>
                  <a:lnTo>
                    <a:pt x="2076" y="196"/>
                  </a:lnTo>
                  <a:lnTo>
                    <a:pt x="1661" y="294"/>
                  </a:lnTo>
                  <a:lnTo>
                    <a:pt x="1295" y="367"/>
                  </a:lnTo>
                  <a:lnTo>
                    <a:pt x="733" y="538"/>
                  </a:lnTo>
                  <a:lnTo>
                    <a:pt x="562" y="562"/>
                  </a:lnTo>
                  <a:lnTo>
                    <a:pt x="391" y="538"/>
                  </a:lnTo>
                  <a:lnTo>
                    <a:pt x="245" y="465"/>
                  </a:lnTo>
                  <a:lnTo>
                    <a:pt x="147" y="367"/>
                  </a:lnTo>
                  <a:lnTo>
                    <a:pt x="74" y="269"/>
                  </a:lnTo>
                  <a:lnTo>
                    <a:pt x="25" y="147"/>
                  </a:lnTo>
                  <a:lnTo>
                    <a:pt x="0" y="0"/>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4" name="Google Shape;224;g834861dc1a_0_2"/>
            <p:cNvSpPr/>
            <p:nvPr/>
          </p:nvSpPr>
          <p:spPr>
            <a:xfrm>
              <a:off x="2146775" y="1298075"/>
              <a:ext cx="208225" cy="53750"/>
            </a:xfrm>
            <a:custGeom>
              <a:avLst/>
              <a:gdLst/>
              <a:ahLst/>
              <a:cxnLst/>
              <a:rect l="l" t="t" r="r" b="b"/>
              <a:pathLst>
                <a:path w="8329" h="2150" extrusionOk="0">
                  <a:moveTo>
                    <a:pt x="4152" y="0"/>
                  </a:moveTo>
                  <a:lnTo>
                    <a:pt x="3712" y="25"/>
                  </a:lnTo>
                  <a:lnTo>
                    <a:pt x="3297" y="49"/>
                  </a:lnTo>
                  <a:lnTo>
                    <a:pt x="2907" y="123"/>
                  </a:lnTo>
                  <a:lnTo>
                    <a:pt x="2540" y="196"/>
                  </a:lnTo>
                  <a:lnTo>
                    <a:pt x="2198" y="294"/>
                  </a:lnTo>
                  <a:lnTo>
                    <a:pt x="1881" y="391"/>
                  </a:lnTo>
                  <a:lnTo>
                    <a:pt x="1612" y="513"/>
                  </a:lnTo>
                  <a:lnTo>
                    <a:pt x="1343" y="635"/>
                  </a:lnTo>
                  <a:lnTo>
                    <a:pt x="1124" y="758"/>
                  </a:lnTo>
                  <a:lnTo>
                    <a:pt x="904" y="904"/>
                  </a:lnTo>
                  <a:lnTo>
                    <a:pt x="537" y="1173"/>
                  </a:lnTo>
                  <a:lnTo>
                    <a:pt x="244" y="1441"/>
                  </a:lnTo>
                  <a:lnTo>
                    <a:pt x="0" y="1661"/>
                  </a:lnTo>
                  <a:lnTo>
                    <a:pt x="0" y="2150"/>
                  </a:lnTo>
                  <a:lnTo>
                    <a:pt x="244" y="1930"/>
                  </a:lnTo>
                  <a:lnTo>
                    <a:pt x="537" y="1661"/>
                  </a:lnTo>
                  <a:lnTo>
                    <a:pt x="904" y="1393"/>
                  </a:lnTo>
                  <a:lnTo>
                    <a:pt x="1124" y="1246"/>
                  </a:lnTo>
                  <a:lnTo>
                    <a:pt x="1343" y="1124"/>
                  </a:lnTo>
                  <a:lnTo>
                    <a:pt x="1612" y="1002"/>
                  </a:lnTo>
                  <a:lnTo>
                    <a:pt x="1881" y="880"/>
                  </a:lnTo>
                  <a:lnTo>
                    <a:pt x="2198" y="782"/>
                  </a:lnTo>
                  <a:lnTo>
                    <a:pt x="2540" y="684"/>
                  </a:lnTo>
                  <a:lnTo>
                    <a:pt x="2907" y="611"/>
                  </a:lnTo>
                  <a:lnTo>
                    <a:pt x="3297" y="538"/>
                  </a:lnTo>
                  <a:lnTo>
                    <a:pt x="3712" y="513"/>
                  </a:lnTo>
                  <a:lnTo>
                    <a:pt x="4152" y="489"/>
                  </a:lnTo>
                  <a:lnTo>
                    <a:pt x="4738" y="513"/>
                  </a:lnTo>
                  <a:lnTo>
                    <a:pt x="5300" y="562"/>
                  </a:lnTo>
                  <a:lnTo>
                    <a:pt x="5788" y="611"/>
                  </a:lnTo>
                  <a:lnTo>
                    <a:pt x="6252" y="684"/>
                  </a:lnTo>
                  <a:lnTo>
                    <a:pt x="6668" y="782"/>
                  </a:lnTo>
                  <a:lnTo>
                    <a:pt x="7034" y="855"/>
                  </a:lnTo>
                  <a:lnTo>
                    <a:pt x="7596" y="1026"/>
                  </a:lnTo>
                  <a:lnTo>
                    <a:pt x="7767" y="1051"/>
                  </a:lnTo>
                  <a:lnTo>
                    <a:pt x="7938" y="1026"/>
                  </a:lnTo>
                  <a:lnTo>
                    <a:pt x="8084" y="953"/>
                  </a:lnTo>
                  <a:lnTo>
                    <a:pt x="8182" y="855"/>
                  </a:lnTo>
                  <a:lnTo>
                    <a:pt x="8255" y="758"/>
                  </a:lnTo>
                  <a:lnTo>
                    <a:pt x="8304" y="635"/>
                  </a:lnTo>
                  <a:lnTo>
                    <a:pt x="8328" y="489"/>
                  </a:lnTo>
                  <a:lnTo>
                    <a:pt x="8328" y="0"/>
                  </a:lnTo>
                  <a:lnTo>
                    <a:pt x="8304" y="147"/>
                  </a:lnTo>
                  <a:lnTo>
                    <a:pt x="8255" y="269"/>
                  </a:lnTo>
                  <a:lnTo>
                    <a:pt x="8182" y="367"/>
                  </a:lnTo>
                  <a:lnTo>
                    <a:pt x="8084" y="465"/>
                  </a:lnTo>
                  <a:lnTo>
                    <a:pt x="7938" y="538"/>
                  </a:lnTo>
                  <a:lnTo>
                    <a:pt x="7767" y="562"/>
                  </a:lnTo>
                  <a:lnTo>
                    <a:pt x="7596" y="538"/>
                  </a:lnTo>
                  <a:lnTo>
                    <a:pt x="7034" y="367"/>
                  </a:lnTo>
                  <a:lnTo>
                    <a:pt x="6668" y="294"/>
                  </a:lnTo>
                  <a:lnTo>
                    <a:pt x="6252" y="196"/>
                  </a:lnTo>
                  <a:lnTo>
                    <a:pt x="5788" y="123"/>
                  </a:lnTo>
                  <a:lnTo>
                    <a:pt x="5300" y="74"/>
                  </a:lnTo>
                  <a:lnTo>
                    <a:pt x="4738" y="25"/>
                  </a:lnTo>
                  <a:lnTo>
                    <a:pt x="4152" y="0"/>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5" name="Google Shape;225;g834861dc1a_0_2"/>
            <p:cNvSpPr/>
            <p:nvPr/>
          </p:nvSpPr>
          <p:spPr>
            <a:xfrm>
              <a:off x="1926350" y="995225"/>
              <a:ext cx="208225" cy="332175"/>
            </a:xfrm>
            <a:custGeom>
              <a:avLst/>
              <a:gdLst/>
              <a:ahLst/>
              <a:cxnLst/>
              <a:rect l="l" t="t" r="r" b="b"/>
              <a:pathLst>
                <a:path w="8329" h="13287" extrusionOk="0">
                  <a:moveTo>
                    <a:pt x="4177" y="1"/>
                  </a:moveTo>
                  <a:lnTo>
                    <a:pt x="3591" y="25"/>
                  </a:lnTo>
                  <a:lnTo>
                    <a:pt x="3029" y="74"/>
                  </a:lnTo>
                  <a:lnTo>
                    <a:pt x="2467" y="196"/>
                  </a:lnTo>
                  <a:lnTo>
                    <a:pt x="1905" y="343"/>
                  </a:lnTo>
                  <a:lnTo>
                    <a:pt x="1393" y="538"/>
                  </a:lnTo>
                  <a:lnTo>
                    <a:pt x="929" y="758"/>
                  </a:lnTo>
                  <a:lnTo>
                    <a:pt x="513" y="978"/>
                  </a:lnTo>
                  <a:lnTo>
                    <a:pt x="342" y="1124"/>
                  </a:lnTo>
                  <a:lnTo>
                    <a:pt x="196" y="1246"/>
                  </a:lnTo>
                  <a:lnTo>
                    <a:pt x="123" y="1319"/>
                  </a:lnTo>
                  <a:lnTo>
                    <a:pt x="49" y="1442"/>
                  </a:lnTo>
                  <a:lnTo>
                    <a:pt x="25" y="1539"/>
                  </a:lnTo>
                  <a:lnTo>
                    <a:pt x="0" y="1661"/>
                  </a:lnTo>
                  <a:lnTo>
                    <a:pt x="0" y="11626"/>
                  </a:lnTo>
                  <a:lnTo>
                    <a:pt x="25" y="11773"/>
                  </a:lnTo>
                  <a:lnTo>
                    <a:pt x="74" y="11895"/>
                  </a:lnTo>
                  <a:lnTo>
                    <a:pt x="147" y="11992"/>
                  </a:lnTo>
                  <a:lnTo>
                    <a:pt x="245" y="12090"/>
                  </a:lnTo>
                  <a:lnTo>
                    <a:pt x="391" y="12163"/>
                  </a:lnTo>
                  <a:lnTo>
                    <a:pt x="562" y="12188"/>
                  </a:lnTo>
                  <a:lnTo>
                    <a:pt x="733" y="12163"/>
                  </a:lnTo>
                  <a:lnTo>
                    <a:pt x="1295" y="11992"/>
                  </a:lnTo>
                  <a:lnTo>
                    <a:pt x="1661" y="11919"/>
                  </a:lnTo>
                  <a:lnTo>
                    <a:pt x="2076" y="11821"/>
                  </a:lnTo>
                  <a:lnTo>
                    <a:pt x="2540" y="11748"/>
                  </a:lnTo>
                  <a:lnTo>
                    <a:pt x="3029" y="11699"/>
                  </a:lnTo>
                  <a:lnTo>
                    <a:pt x="3591" y="11650"/>
                  </a:lnTo>
                  <a:lnTo>
                    <a:pt x="4177" y="11626"/>
                  </a:lnTo>
                  <a:lnTo>
                    <a:pt x="4616" y="11650"/>
                  </a:lnTo>
                  <a:lnTo>
                    <a:pt x="5032" y="11675"/>
                  </a:lnTo>
                  <a:lnTo>
                    <a:pt x="5422" y="11748"/>
                  </a:lnTo>
                  <a:lnTo>
                    <a:pt x="5789" y="11821"/>
                  </a:lnTo>
                  <a:lnTo>
                    <a:pt x="6131" y="11919"/>
                  </a:lnTo>
                  <a:lnTo>
                    <a:pt x="6448" y="12017"/>
                  </a:lnTo>
                  <a:lnTo>
                    <a:pt x="6717" y="12139"/>
                  </a:lnTo>
                  <a:lnTo>
                    <a:pt x="6985" y="12261"/>
                  </a:lnTo>
                  <a:lnTo>
                    <a:pt x="7205" y="12383"/>
                  </a:lnTo>
                  <a:lnTo>
                    <a:pt x="7425" y="12530"/>
                  </a:lnTo>
                  <a:lnTo>
                    <a:pt x="7791" y="12798"/>
                  </a:lnTo>
                  <a:lnTo>
                    <a:pt x="8084" y="13067"/>
                  </a:lnTo>
                  <a:lnTo>
                    <a:pt x="8329" y="13287"/>
                  </a:lnTo>
                  <a:lnTo>
                    <a:pt x="8329" y="2199"/>
                  </a:lnTo>
                  <a:lnTo>
                    <a:pt x="8329" y="2101"/>
                  </a:lnTo>
                  <a:lnTo>
                    <a:pt x="8280" y="1979"/>
                  </a:lnTo>
                  <a:lnTo>
                    <a:pt x="8231" y="1881"/>
                  </a:lnTo>
                  <a:lnTo>
                    <a:pt x="8158" y="1808"/>
                  </a:lnTo>
                  <a:lnTo>
                    <a:pt x="8036" y="1686"/>
                  </a:lnTo>
                  <a:lnTo>
                    <a:pt x="7767" y="1442"/>
                  </a:lnTo>
                  <a:lnTo>
                    <a:pt x="7449" y="1173"/>
                  </a:lnTo>
                  <a:lnTo>
                    <a:pt x="7083" y="904"/>
                  </a:lnTo>
                  <a:lnTo>
                    <a:pt x="6644" y="611"/>
                  </a:lnTo>
                  <a:lnTo>
                    <a:pt x="6375" y="489"/>
                  </a:lnTo>
                  <a:lnTo>
                    <a:pt x="6131" y="367"/>
                  </a:lnTo>
                  <a:lnTo>
                    <a:pt x="5838" y="269"/>
                  </a:lnTo>
                  <a:lnTo>
                    <a:pt x="5544" y="172"/>
                  </a:lnTo>
                  <a:lnTo>
                    <a:pt x="5227" y="98"/>
                  </a:lnTo>
                  <a:lnTo>
                    <a:pt x="4885" y="49"/>
                  </a:lnTo>
                  <a:lnTo>
                    <a:pt x="4543" y="1"/>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 name="Google Shape;226;g834861dc1a_0_2"/>
            <p:cNvSpPr/>
            <p:nvPr/>
          </p:nvSpPr>
          <p:spPr>
            <a:xfrm>
              <a:off x="2146775" y="995225"/>
              <a:ext cx="208225" cy="332175"/>
            </a:xfrm>
            <a:custGeom>
              <a:avLst/>
              <a:gdLst/>
              <a:ahLst/>
              <a:cxnLst/>
              <a:rect l="l" t="t" r="r" b="b"/>
              <a:pathLst>
                <a:path w="8329" h="13287" extrusionOk="0">
                  <a:moveTo>
                    <a:pt x="3786" y="1"/>
                  </a:moveTo>
                  <a:lnTo>
                    <a:pt x="3444" y="49"/>
                  </a:lnTo>
                  <a:lnTo>
                    <a:pt x="3102" y="98"/>
                  </a:lnTo>
                  <a:lnTo>
                    <a:pt x="2784" y="172"/>
                  </a:lnTo>
                  <a:lnTo>
                    <a:pt x="2491" y="269"/>
                  </a:lnTo>
                  <a:lnTo>
                    <a:pt x="2198" y="367"/>
                  </a:lnTo>
                  <a:lnTo>
                    <a:pt x="1954" y="489"/>
                  </a:lnTo>
                  <a:lnTo>
                    <a:pt x="1685" y="611"/>
                  </a:lnTo>
                  <a:lnTo>
                    <a:pt x="1246" y="904"/>
                  </a:lnTo>
                  <a:lnTo>
                    <a:pt x="879" y="1173"/>
                  </a:lnTo>
                  <a:lnTo>
                    <a:pt x="562" y="1442"/>
                  </a:lnTo>
                  <a:lnTo>
                    <a:pt x="293" y="1686"/>
                  </a:lnTo>
                  <a:lnTo>
                    <a:pt x="171" y="1808"/>
                  </a:lnTo>
                  <a:lnTo>
                    <a:pt x="98" y="1881"/>
                  </a:lnTo>
                  <a:lnTo>
                    <a:pt x="49" y="1979"/>
                  </a:lnTo>
                  <a:lnTo>
                    <a:pt x="0" y="2101"/>
                  </a:lnTo>
                  <a:lnTo>
                    <a:pt x="0" y="2199"/>
                  </a:lnTo>
                  <a:lnTo>
                    <a:pt x="0" y="13287"/>
                  </a:lnTo>
                  <a:lnTo>
                    <a:pt x="244" y="13067"/>
                  </a:lnTo>
                  <a:lnTo>
                    <a:pt x="537" y="12798"/>
                  </a:lnTo>
                  <a:lnTo>
                    <a:pt x="904" y="12530"/>
                  </a:lnTo>
                  <a:lnTo>
                    <a:pt x="1124" y="12383"/>
                  </a:lnTo>
                  <a:lnTo>
                    <a:pt x="1343" y="12261"/>
                  </a:lnTo>
                  <a:lnTo>
                    <a:pt x="1612" y="12139"/>
                  </a:lnTo>
                  <a:lnTo>
                    <a:pt x="1881" y="12017"/>
                  </a:lnTo>
                  <a:lnTo>
                    <a:pt x="2198" y="11919"/>
                  </a:lnTo>
                  <a:lnTo>
                    <a:pt x="2540" y="11821"/>
                  </a:lnTo>
                  <a:lnTo>
                    <a:pt x="2907" y="11748"/>
                  </a:lnTo>
                  <a:lnTo>
                    <a:pt x="3297" y="11675"/>
                  </a:lnTo>
                  <a:lnTo>
                    <a:pt x="3712" y="11650"/>
                  </a:lnTo>
                  <a:lnTo>
                    <a:pt x="4152" y="11626"/>
                  </a:lnTo>
                  <a:lnTo>
                    <a:pt x="4738" y="11650"/>
                  </a:lnTo>
                  <a:lnTo>
                    <a:pt x="5300" y="11699"/>
                  </a:lnTo>
                  <a:lnTo>
                    <a:pt x="5788" y="11748"/>
                  </a:lnTo>
                  <a:lnTo>
                    <a:pt x="6252" y="11821"/>
                  </a:lnTo>
                  <a:lnTo>
                    <a:pt x="6668" y="11919"/>
                  </a:lnTo>
                  <a:lnTo>
                    <a:pt x="7034" y="11992"/>
                  </a:lnTo>
                  <a:lnTo>
                    <a:pt x="7596" y="12163"/>
                  </a:lnTo>
                  <a:lnTo>
                    <a:pt x="7767" y="12188"/>
                  </a:lnTo>
                  <a:lnTo>
                    <a:pt x="7938" y="12163"/>
                  </a:lnTo>
                  <a:lnTo>
                    <a:pt x="8084" y="12090"/>
                  </a:lnTo>
                  <a:lnTo>
                    <a:pt x="8182" y="11992"/>
                  </a:lnTo>
                  <a:lnTo>
                    <a:pt x="8255" y="11895"/>
                  </a:lnTo>
                  <a:lnTo>
                    <a:pt x="8304" y="11773"/>
                  </a:lnTo>
                  <a:lnTo>
                    <a:pt x="8328" y="11626"/>
                  </a:lnTo>
                  <a:lnTo>
                    <a:pt x="8328" y="1661"/>
                  </a:lnTo>
                  <a:lnTo>
                    <a:pt x="8304" y="1539"/>
                  </a:lnTo>
                  <a:lnTo>
                    <a:pt x="8280" y="1442"/>
                  </a:lnTo>
                  <a:lnTo>
                    <a:pt x="8206" y="1319"/>
                  </a:lnTo>
                  <a:lnTo>
                    <a:pt x="8133" y="1246"/>
                  </a:lnTo>
                  <a:lnTo>
                    <a:pt x="7987" y="1124"/>
                  </a:lnTo>
                  <a:lnTo>
                    <a:pt x="7816" y="978"/>
                  </a:lnTo>
                  <a:lnTo>
                    <a:pt x="7400" y="758"/>
                  </a:lnTo>
                  <a:lnTo>
                    <a:pt x="6936" y="538"/>
                  </a:lnTo>
                  <a:lnTo>
                    <a:pt x="6423" y="343"/>
                  </a:lnTo>
                  <a:lnTo>
                    <a:pt x="5862" y="196"/>
                  </a:lnTo>
                  <a:lnTo>
                    <a:pt x="5300" y="74"/>
                  </a:lnTo>
                  <a:lnTo>
                    <a:pt x="4738" y="25"/>
                  </a:lnTo>
                  <a:lnTo>
                    <a:pt x="4152" y="1"/>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227" name="Google Shape;227;g834861dc1a_0_2"/>
          <p:cNvPicPr preferRelativeResize="0">
            <a:picLocks noChangeAspect="1"/>
          </p:cNvPicPr>
          <p:nvPr/>
        </p:nvPicPr>
        <p:blipFill rotWithShape="1">
          <a:blip r:embed="rId3">
            <a:alphaModFix/>
          </a:blip>
          <a:srcRect/>
          <a:stretch/>
        </p:blipFill>
        <p:spPr>
          <a:xfrm>
            <a:off x="361476" y="845873"/>
            <a:ext cx="4161873"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pic>
        <p:nvPicPr>
          <p:cNvPr id="228" name="Google Shape;228;g834861dc1a_0_2"/>
          <p:cNvPicPr preferRelativeResize="0">
            <a:picLocks noChangeAspect="1"/>
          </p:cNvPicPr>
          <p:nvPr/>
        </p:nvPicPr>
        <p:blipFill rotWithShape="1">
          <a:blip r:embed="rId4">
            <a:alphaModFix/>
          </a:blip>
          <a:srcRect/>
          <a:stretch/>
        </p:blipFill>
        <p:spPr>
          <a:xfrm>
            <a:off x="4630125" y="845873"/>
            <a:ext cx="4123944"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g834861dc1a_0_14"/>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200"/>
              <a:buNone/>
            </a:pPr>
            <a:fld id="{00000000-1234-1234-1234-123412341234}" type="slidenum">
              <a:rPr lang="en-US">
                <a:solidFill>
                  <a:srgbClr val="00A5A6"/>
                </a:solidFill>
              </a:rPr>
              <a:t>13</a:t>
            </a:fld>
            <a:endParaRPr>
              <a:solidFill>
                <a:srgbClr val="00A5A6"/>
              </a:solidFill>
            </a:endParaRPr>
          </a:p>
        </p:txBody>
      </p:sp>
      <p:grpSp>
        <p:nvGrpSpPr>
          <p:cNvPr id="234" name="Google Shape;234;g834861dc1a_0_14" descr="Icon of a book indicating a story that will be told here"/>
          <p:cNvGrpSpPr/>
          <p:nvPr/>
        </p:nvGrpSpPr>
        <p:grpSpPr>
          <a:xfrm>
            <a:off x="8136518" y="296533"/>
            <a:ext cx="731534" cy="457197"/>
            <a:chOff x="1926350" y="995225"/>
            <a:chExt cx="428650" cy="356600"/>
          </a:xfrm>
        </p:grpSpPr>
        <p:sp>
          <p:nvSpPr>
            <p:cNvPr id="235" name="Google Shape;235;g834861dc1a_0_14"/>
            <p:cNvSpPr/>
            <p:nvPr/>
          </p:nvSpPr>
          <p:spPr>
            <a:xfrm>
              <a:off x="1926350" y="1298075"/>
              <a:ext cx="208225" cy="53750"/>
            </a:xfrm>
            <a:custGeom>
              <a:avLst/>
              <a:gdLst/>
              <a:ahLst/>
              <a:cxnLst/>
              <a:rect l="l" t="t" r="r" b="b"/>
              <a:pathLst>
                <a:path w="8329" h="2150" extrusionOk="0">
                  <a:moveTo>
                    <a:pt x="0" y="0"/>
                  </a:moveTo>
                  <a:lnTo>
                    <a:pt x="0" y="489"/>
                  </a:lnTo>
                  <a:lnTo>
                    <a:pt x="25" y="635"/>
                  </a:lnTo>
                  <a:lnTo>
                    <a:pt x="74" y="758"/>
                  </a:lnTo>
                  <a:lnTo>
                    <a:pt x="147" y="855"/>
                  </a:lnTo>
                  <a:lnTo>
                    <a:pt x="245" y="953"/>
                  </a:lnTo>
                  <a:lnTo>
                    <a:pt x="391" y="1026"/>
                  </a:lnTo>
                  <a:lnTo>
                    <a:pt x="562" y="1051"/>
                  </a:lnTo>
                  <a:lnTo>
                    <a:pt x="733" y="1026"/>
                  </a:lnTo>
                  <a:lnTo>
                    <a:pt x="1295" y="855"/>
                  </a:lnTo>
                  <a:lnTo>
                    <a:pt x="1661" y="782"/>
                  </a:lnTo>
                  <a:lnTo>
                    <a:pt x="2076" y="684"/>
                  </a:lnTo>
                  <a:lnTo>
                    <a:pt x="2540" y="611"/>
                  </a:lnTo>
                  <a:lnTo>
                    <a:pt x="3029" y="562"/>
                  </a:lnTo>
                  <a:lnTo>
                    <a:pt x="3591" y="513"/>
                  </a:lnTo>
                  <a:lnTo>
                    <a:pt x="4177" y="489"/>
                  </a:lnTo>
                  <a:lnTo>
                    <a:pt x="4616" y="513"/>
                  </a:lnTo>
                  <a:lnTo>
                    <a:pt x="5032" y="538"/>
                  </a:lnTo>
                  <a:lnTo>
                    <a:pt x="5422" y="611"/>
                  </a:lnTo>
                  <a:lnTo>
                    <a:pt x="5789" y="684"/>
                  </a:lnTo>
                  <a:lnTo>
                    <a:pt x="6131" y="782"/>
                  </a:lnTo>
                  <a:lnTo>
                    <a:pt x="6448" y="880"/>
                  </a:lnTo>
                  <a:lnTo>
                    <a:pt x="6717" y="1002"/>
                  </a:lnTo>
                  <a:lnTo>
                    <a:pt x="6985" y="1124"/>
                  </a:lnTo>
                  <a:lnTo>
                    <a:pt x="7205" y="1246"/>
                  </a:lnTo>
                  <a:lnTo>
                    <a:pt x="7425" y="1393"/>
                  </a:lnTo>
                  <a:lnTo>
                    <a:pt x="7791" y="1661"/>
                  </a:lnTo>
                  <a:lnTo>
                    <a:pt x="8084" y="1930"/>
                  </a:lnTo>
                  <a:lnTo>
                    <a:pt x="8329" y="2150"/>
                  </a:lnTo>
                  <a:lnTo>
                    <a:pt x="8329" y="1661"/>
                  </a:lnTo>
                  <a:lnTo>
                    <a:pt x="8084" y="1441"/>
                  </a:lnTo>
                  <a:lnTo>
                    <a:pt x="7791" y="1173"/>
                  </a:lnTo>
                  <a:lnTo>
                    <a:pt x="7425" y="904"/>
                  </a:lnTo>
                  <a:lnTo>
                    <a:pt x="7205" y="758"/>
                  </a:lnTo>
                  <a:lnTo>
                    <a:pt x="6985" y="635"/>
                  </a:lnTo>
                  <a:lnTo>
                    <a:pt x="6717" y="513"/>
                  </a:lnTo>
                  <a:lnTo>
                    <a:pt x="6448" y="391"/>
                  </a:lnTo>
                  <a:lnTo>
                    <a:pt x="6131" y="294"/>
                  </a:lnTo>
                  <a:lnTo>
                    <a:pt x="5789" y="196"/>
                  </a:lnTo>
                  <a:lnTo>
                    <a:pt x="5422" y="123"/>
                  </a:lnTo>
                  <a:lnTo>
                    <a:pt x="5032" y="49"/>
                  </a:lnTo>
                  <a:lnTo>
                    <a:pt x="4616" y="25"/>
                  </a:lnTo>
                  <a:lnTo>
                    <a:pt x="4177" y="0"/>
                  </a:lnTo>
                  <a:lnTo>
                    <a:pt x="3591" y="25"/>
                  </a:lnTo>
                  <a:lnTo>
                    <a:pt x="3029" y="74"/>
                  </a:lnTo>
                  <a:lnTo>
                    <a:pt x="2540" y="123"/>
                  </a:lnTo>
                  <a:lnTo>
                    <a:pt x="2076" y="196"/>
                  </a:lnTo>
                  <a:lnTo>
                    <a:pt x="1661" y="294"/>
                  </a:lnTo>
                  <a:lnTo>
                    <a:pt x="1295" y="367"/>
                  </a:lnTo>
                  <a:lnTo>
                    <a:pt x="733" y="538"/>
                  </a:lnTo>
                  <a:lnTo>
                    <a:pt x="562" y="562"/>
                  </a:lnTo>
                  <a:lnTo>
                    <a:pt x="391" y="538"/>
                  </a:lnTo>
                  <a:lnTo>
                    <a:pt x="245" y="465"/>
                  </a:lnTo>
                  <a:lnTo>
                    <a:pt x="147" y="367"/>
                  </a:lnTo>
                  <a:lnTo>
                    <a:pt x="74" y="269"/>
                  </a:lnTo>
                  <a:lnTo>
                    <a:pt x="25" y="147"/>
                  </a:lnTo>
                  <a:lnTo>
                    <a:pt x="0" y="0"/>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6" name="Google Shape;236;g834861dc1a_0_14"/>
            <p:cNvSpPr/>
            <p:nvPr/>
          </p:nvSpPr>
          <p:spPr>
            <a:xfrm>
              <a:off x="2146775" y="1298075"/>
              <a:ext cx="208225" cy="53750"/>
            </a:xfrm>
            <a:custGeom>
              <a:avLst/>
              <a:gdLst/>
              <a:ahLst/>
              <a:cxnLst/>
              <a:rect l="l" t="t" r="r" b="b"/>
              <a:pathLst>
                <a:path w="8329" h="2150" extrusionOk="0">
                  <a:moveTo>
                    <a:pt x="4152" y="0"/>
                  </a:moveTo>
                  <a:lnTo>
                    <a:pt x="3712" y="25"/>
                  </a:lnTo>
                  <a:lnTo>
                    <a:pt x="3297" y="49"/>
                  </a:lnTo>
                  <a:lnTo>
                    <a:pt x="2907" y="123"/>
                  </a:lnTo>
                  <a:lnTo>
                    <a:pt x="2540" y="196"/>
                  </a:lnTo>
                  <a:lnTo>
                    <a:pt x="2198" y="294"/>
                  </a:lnTo>
                  <a:lnTo>
                    <a:pt x="1881" y="391"/>
                  </a:lnTo>
                  <a:lnTo>
                    <a:pt x="1612" y="513"/>
                  </a:lnTo>
                  <a:lnTo>
                    <a:pt x="1343" y="635"/>
                  </a:lnTo>
                  <a:lnTo>
                    <a:pt x="1124" y="758"/>
                  </a:lnTo>
                  <a:lnTo>
                    <a:pt x="904" y="904"/>
                  </a:lnTo>
                  <a:lnTo>
                    <a:pt x="537" y="1173"/>
                  </a:lnTo>
                  <a:lnTo>
                    <a:pt x="244" y="1441"/>
                  </a:lnTo>
                  <a:lnTo>
                    <a:pt x="0" y="1661"/>
                  </a:lnTo>
                  <a:lnTo>
                    <a:pt x="0" y="2150"/>
                  </a:lnTo>
                  <a:lnTo>
                    <a:pt x="244" y="1930"/>
                  </a:lnTo>
                  <a:lnTo>
                    <a:pt x="537" y="1661"/>
                  </a:lnTo>
                  <a:lnTo>
                    <a:pt x="904" y="1393"/>
                  </a:lnTo>
                  <a:lnTo>
                    <a:pt x="1124" y="1246"/>
                  </a:lnTo>
                  <a:lnTo>
                    <a:pt x="1343" y="1124"/>
                  </a:lnTo>
                  <a:lnTo>
                    <a:pt x="1612" y="1002"/>
                  </a:lnTo>
                  <a:lnTo>
                    <a:pt x="1881" y="880"/>
                  </a:lnTo>
                  <a:lnTo>
                    <a:pt x="2198" y="782"/>
                  </a:lnTo>
                  <a:lnTo>
                    <a:pt x="2540" y="684"/>
                  </a:lnTo>
                  <a:lnTo>
                    <a:pt x="2907" y="611"/>
                  </a:lnTo>
                  <a:lnTo>
                    <a:pt x="3297" y="538"/>
                  </a:lnTo>
                  <a:lnTo>
                    <a:pt x="3712" y="513"/>
                  </a:lnTo>
                  <a:lnTo>
                    <a:pt x="4152" y="489"/>
                  </a:lnTo>
                  <a:lnTo>
                    <a:pt x="4738" y="513"/>
                  </a:lnTo>
                  <a:lnTo>
                    <a:pt x="5300" y="562"/>
                  </a:lnTo>
                  <a:lnTo>
                    <a:pt x="5788" y="611"/>
                  </a:lnTo>
                  <a:lnTo>
                    <a:pt x="6252" y="684"/>
                  </a:lnTo>
                  <a:lnTo>
                    <a:pt x="6668" y="782"/>
                  </a:lnTo>
                  <a:lnTo>
                    <a:pt x="7034" y="855"/>
                  </a:lnTo>
                  <a:lnTo>
                    <a:pt x="7596" y="1026"/>
                  </a:lnTo>
                  <a:lnTo>
                    <a:pt x="7767" y="1051"/>
                  </a:lnTo>
                  <a:lnTo>
                    <a:pt x="7938" y="1026"/>
                  </a:lnTo>
                  <a:lnTo>
                    <a:pt x="8084" y="953"/>
                  </a:lnTo>
                  <a:lnTo>
                    <a:pt x="8182" y="855"/>
                  </a:lnTo>
                  <a:lnTo>
                    <a:pt x="8255" y="758"/>
                  </a:lnTo>
                  <a:lnTo>
                    <a:pt x="8304" y="635"/>
                  </a:lnTo>
                  <a:lnTo>
                    <a:pt x="8328" y="489"/>
                  </a:lnTo>
                  <a:lnTo>
                    <a:pt x="8328" y="0"/>
                  </a:lnTo>
                  <a:lnTo>
                    <a:pt x="8304" y="147"/>
                  </a:lnTo>
                  <a:lnTo>
                    <a:pt x="8255" y="269"/>
                  </a:lnTo>
                  <a:lnTo>
                    <a:pt x="8182" y="367"/>
                  </a:lnTo>
                  <a:lnTo>
                    <a:pt x="8084" y="465"/>
                  </a:lnTo>
                  <a:lnTo>
                    <a:pt x="7938" y="538"/>
                  </a:lnTo>
                  <a:lnTo>
                    <a:pt x="7767" y="562"/>
                  </a:lnTo>
                  <a:lnTo>
                    <a:pt x="7596" y="538"/>
                  </a:lnTo>
                  <a:lnTo>
                    <a:pt x="7034" y="367"/>
                  </a:lnTo>
                  <a:lnTo>
                    <a:pt x="6668" y="294"/>
                  </a:lnTo>
                  <a:lnTo>
                    <a:pt x="6252" y="196"/>
                  </a:lnTo>
                  <a:lnTo>
                    <a:pt x="5788" y="123"/>
                  </a:lnTo>
                  <a:lnTo>
                    <a:pt x="5300" y="74"/>
                  </a:lnTo>
                  <a:lnTo>
                    <a:pt x="4738" y="25"/>
                  </a:lnTo>
                  <a:lnTo>
                    <a:pt x="4152" y="0"/>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7" name="Google Shape;237;g834861dc1a_0_14"/>
            <p:cNvSpPr/>
            <p:nvPr/>
          </p:nvSpPr>
          <p:spPr>
            <a:xfrm>
              <a:off x="1926350" y="995225"/>
              <a:ext cx="208225" cy="332175"/>
            </a:xfrm>
            <a:custGeom>
              <a:avLst/>
              <a:gdLst/>
              <a:ahLst/>
              <a:cxnLst/>
              <a:rect l="l" t="t" r="r" b="b"/>
              <a:pathLst>
                <a:path w="8329" h="13287" extrusionOk="0">
                  <a:moveTo>
                    <a:pt x="4177" y="1"/>
                  </a:moveTo>
                  <a:lnTo>
                    <a:pt x="3591" y="25"/>
                  </a:lnTo>
                  <a:lnTo>
                    <a:pt x="3029" y="74"/>
                  </a:lnTo>
                  <a:lnTo>
                    <a:pt x="2467" y="196"/>
                  </a:lnTo>
                  <a:lnTo>
                    <a:pt x="1905" y="343"/>
                  </a:lnTo>
                  <a:lnTo>
                    <a:pt x="1393" y="538"/>
                  </a:lnTo>
                  <a:lnTo>
                    <a:pt x="929" y="758"/>
                  </a:lnTo>
                  <a:lnTo>
                    <a:pt x="513" y="978"/>
                  </a:lnTo>
                  <a:lnTo>
                    <a:pt x="342" y="1124"/>
                  </a:lnTo>
                  <a:lnTo>
                    <a:pt x="196" y="1246"/>
                  </a:lnTo>
                  <a:lnTo>
                    <a:pt x="123" y="1319"/>
                  </a:lnTo>
                  <a:lnTo>
                    <a:pt x="49" y="1442"/>
                  </a:lnTo>
                  <a:lnTo>
                    <a:pt x="25" y="1539"/>
                  </a:lnTo>
                  <a:lnTo>
                    <a:pt x="0" y="1661"/>
                  </a:lnTo>
                  <a:lnTo>
                    <a:pt x="0" y="11626"/>
                  </a:lnTo>
                  <a:lnTo>
                    <a:pt x="25" y="11773"/>
                  </a:lnTo>
                  <a:lnTo>
                    <a:pt x="74" y="11895"/>
                  </a:lnTo>
                  <a:lnTo>
                    <a:pt x="147" y="11992"/>
                  </a:lnTo>
                  <a:lnTo>
                    <a:pt x="245" y="12090"/>
                  </a:lnTo>
                  <a:lnTo>
                    <a:pt x="391" y="12163"/>
                  </a:lnTo>
                  <a:lnTo>
                    <a:pt x="562" y="12188"/>
                  </a:lnTo>
                  <a:lnTo>
                    <a:pt x="733" y="12163"/>
                  </a:lnTo>
                  <a:lnTo>
                    <a:pt x="1295" y="11992"/>
                  </a:lnTo>
                  <a:lnTo>
                    <a:pt x="1661" y="11919"/>
                  </a:lnTo>
                  <a:lnTo>
                    <a:pt x="2076" y="11821"/>
                  </a:lnTo>
                  <a:lnTo>
                    <a:pt x="2540" y="11748"/>
                  </a:lnTo>
                  <a:lnTo>
                    <a:pt x="3029" y="11699"/>
                  </a:lnTo>
                  <a:lnTo>
                    <a:pt x="3591" y="11650"/>
                  </a:lnTo>
                  <a:lnTo>
                    <a:pt x="4177" y="11626"/>
                  </a:lnTo>
                  <a:lnTo>
                    <a:pt x="4616" y="11650"/>
                  </a:lnTo>
                  <a:lnTo>
                    <a:pt x="5032" y="11675"/>
                  </a:lnTo>
                  <a:lnTo>
                    <a:pt x="5422" y="11748"/>
                  </a:lnTo>
                  <a:lnTo>
                    <a:pt x="5789" y="11821"/>
                  </a:lnTo>
                  <a:lnTo>
                    <a:pt x="6131" y="11919"/>
                  </a:lnTo>
                  <a:lnTo>
                    <a:pt x="6448" y="12017"/>
                  </a:lnTo>
                  <a:lnTo>
                    <a:pt x="6717" y="12139"/>
                  </a:lnTo>
                  <a:lnTo>
                    <a:pt x="6985" y="12261"/>
                  </a:lnTo>
                  <a:lnTo>
                    <a:pt x="7205" y="12383"/>
                  </a:lnTo>
                  <a:lnTo>
                    <a:pt x="7425" y="12530"/>
                  </a:lnTo>
                  <a:lnTo>
                    <a:pt x="7791" y="12798"/>
                  </a:lnTo>
                  <a:lnTo>
                    <a:pt x="8084" y="13067"/>
                  </a:lnTo>
                  <a:lnTo>
                    <a:pt x="8329" y="13287"/>
                  </a:lnTo>
                  <a:lnTo>
                    <a:pt x="8329" y="2199"/>
                  </a:lnTo>
                  <a:lnTo>
                    <a:pt x="8329" y="2101"/>
                  </a:lnTo>
                  <a:lnTo>
                    <a:pt x="8280" y="1979"/>
                  </a:lnTo>
                  <a:lnTo>
                    <a:pt x="8231" y="1881"/>
                  </a:lnTo>
                  <a:lnTo>
                    <a:pt x="8158" y="1808"/>
                  </a:lnTo>
                  <a:lnTo>
                    <a:pt x="8036" y="1686"/>
                  </a:lnTo>
                  <a:lnTo>
                    <a:pt x="7767" y="1442"/>
                  </a:lnTo>
                  <a:lnTo>
                    <a:pt x="7449" y="1173"/>
                  </a:lnTo>
                  <a:lnTo>
                    <a:pt x="7083" y="904"/>
                  </a:lnTo>
                  <a:lnTo>
                    <a:pt x="6644" y="611"/>
                  </a:lnTo>
                  <a:lnTo>
                    <a:pt x="6375" y="489"/>
                  </a:lnTo>
                  <a:lnTo>
                    <a:pt x="6131" y="367"/>
                  </a:lnTo>
                  <a:lnTo>
                    <a:pt x="5838" y="269"/>
                  </a:lnTo>
                  <a:lnTo>
                    <a:pt x="5544" y="172"/>
                  </a:lnTo>
                  <a:lnTo>
                    <a:pt x="5227" y="98"/>
                  </a:lnTo>
                  <a:lnTo>
                    <a:pt x="4885" y="49"/>
                  </a:lnTo>
                  <a:lnTo>
                    <a:pt x="4543" y="1"/>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8" name="Google Shape;238;g834861dc1a_0_14"/>
            <p:cNvSpPr/>
            <p:nvPr/>
          </p:nvSpPr>
          <p:spPr>
            <a:xfrm>
              <a:off x="2146775" y="995225"/>
              <a:ext cx="208225" cy="332175"/>
            </a:xfrm>
            <a:custGeom>
              <a:avLst/>
              <a:gdLst/>
              <a:ahLst/>
              <a:cxnLst/>
              <a:rect l="l" t="t" r="r" b="b"/>
              <a:pathLst>
                <a:path w="8329" h="13287" extrusionOk="0">
                  <a:moveTo>
                    <a:pt x="3786" y="1"/>
                  </a:moveTo>
                  <a:lnTo>
                    <a:pt x="3444" y="49"/>
                  </a:lnTo>
                  <a:lnTo>
                    <a:pt x="3102" y="98"/>
                  </a:lnTo>
                  <a:lnTo>
                    <a:pt x="2784" y="172"/>
                  </a:lnTo>
                  <a:lnTo>
                    <a:pt x="2491" y="269"/>
                  </a:lnTo>
                  <a:lnTo>
                    <a:pt x="2198" y="367"/>
                  </a:lnTo>
                  <a:lnTo>
                    <a:pt x="1954" y="489"/>
                  </a:lnTo>
                  <a:lnTo>
                    <a:pt x="1685" y="611"/>
                  </a:lnTo>
                  <a:lnTo>
                    <a:pt x="1246" y="904"/>
                  </a:lnTo>
                  <a:lnTo>
                    <a:pt x="879" y="1173"/>
                  </a:lnTo>
                  <a:lnTo>
                    <a:pt x="562" y="1442"/>
                  </a:lnTo>
                  <a:lnTo>
                    <a:pt x="293" y="1686"/>
                  </a:lnTo>
                  <a:lnTo>
                    <a:pt x="171" y="1808"/>
                  </a:lnTo>
                  <a:lnTo>
                    <a:pt x="98" y="1881"/>
                  </a:lnTo>
                  <a:lnTo>
                    <a:pt x="49" y="1979"/>
                  </a:lnTo>
                  <a:lnTo>
                    <a:pt x="0" y="2101"/>
                  </a:lnTo>
                  <a:lnTo>
                    <a:pt x="0" y="2199"/>
                  </a:lnTo>
                  <a:lnTo>
                    <a:pt x="0" y="13287"/>
                  </a:lnTo>
                  <a:lnTo>
                    <a:pt x="244" y="13067"/>
                  </a:lnTo>
                  <a:lnTo>
                    <a:pt x="537" y="12798"/>
                  </a:lnTo>
                  <a:lnTo>
                    <a:pt x="904" y="12530"/>
                  </a:lnTo>
                  <a:lnTo>
                    <a:pt x="1124" y="12383"/>
                  </a:lnTo>
                  <a:lnTo>
                    <a:pt x="1343" y="12261"/>
                  </a:lnTo>
                  <a:lnTo>
                    <a:pt x="1612" y="12139"/>
                  </a:lnTo>
                  <a:lnTo>
                    <a:pt x="1881" y="12017"/>
                  </a:lnTo>
                  <a:lnTo>
                    <a:pt x="2198" y="11919"/>
                  </a:lnTo>
                  <a:lnTo>
                    <a:pt x="2540" y="11821"/>
                  </a:lnTo>
                  <a:lnTo>
                    <a:pt x="2907" y="11748"/>
                  </a:lnTo>
                  <a:lnTo>
                    <a:pt x="3297" y="11675"/>
                  </a:lnTo>
                  <a:lnTo>
                    <a:pt x="3712" y="11650"/>
                  </a:lnTo>
                  <a:lnTo>
                    <a:pt x="4152" y="11626"/>
                  </a:lnTo>
                  <a:lnTo>
                    <a:pt x="4738" y="11650"/>
                  </a:lnTo>
                  <a:lnTo>
                    <a:pt x="5300" y="11699"/>
                  </a:lnTo>
                  <a:lnTo>
                    <a:pt x="5788" y="11748"/>
                  </a:lnTo>
                  <a:lnTo>
                    <a:pt x="6252" y="11821"/>
                  </a:lnTo>
                  <a:lnTo>
                    <a:pt x="6668" y="11919"/>
                  </a:lnTo>
                  <a:lnTo>
                    <a:pt x="7034" y="11992"/>
                  </a:lnTo>
                  <a:lnTo>
                    <a:pt x="7596" y="12163"/>
                  </a:lnTo>
                  <a:lnTo>
                    <a:pt x="7767" y="12188"/>
                  </a:lnTo>
                  <a:lnTo>
                    <a:pt x="7938" y="12163"/>
                  </a:lnTo>
                  <a:lnTo>
                    <a:pt x="8084" y="12090"/>
                  </a:lnTo>
                  <a:lnTo>
                    <a:pt x="8182" y="11992"/>
                  </a:lnTo>
                  <a:lnTo>
                    <a:pt x="8255" y="11895"/>
                  </a:lnTo>
                  <a:lnTo>
                    <a:pt x="8304" y="11773"/>
                  </a:lnTo>
                  <a:lnTo>
                    <a:pt x="8328" y="11626"/>
                  </a:lnTo>
                  <a:lnTo>
                    <a:pt x="8328" y="1661"/>
                  </a:lnTo>
                  <a:lnTo>
                    <a:pt x="8304" y="1539"/>
                  </a:lnTo>
                  <a:lnTo>
                    <a:pt x="8280" y="1442"/>
                  </a:lnTo>
                  <a:lnTo>
                    <a:pt x="8206" y="1319"/>
                  </a:lnTo>
                  <a:lnTo>
                    <a:pt x="8133" y="1246"/>
                  </a:lnTo>
                  <a:lnTo>
                    <a:pt x="7987" y="1124"/>
                  </a:lnTo>
                  <a:lnTo>
                    <a:pt x="7816" y="978"/>
                  </a:lnTo>
                  <a:lnTo>
                    <a:pt x="7400" y="758"/>
                  </a:lnTo>
                  <a:lnTo>
                    <a:pt x="6936" y="538"/>
                  </a:lnTo>
                  <a:lnTo>
                    <a:pt x="6423" y="343"/>
                  </a:lnTo>
                  <a:lnTo>
                    <a:pt x="5862" y="196"/>
                  </a:lnTo>
                  <a:lnTo>
                    <a:pt x="5300" y="74"/>
                  </a:lnTo>
                  <a:lnTo>
                    <a:pt x="4738" y="25"/>
                  </a:lnTo>
                  <a:lnTo>
                    <a:pt x="4152" y="1"/>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239" name="Google Shape;239;g834861dc1a_0_14"/>
          <p:cNvPicPr preferRelativeResize="0">
            <a:picLocks noChangeAspect="1"/>
          </p:cNvPicPr>
          <p:nvPr/>
        </p:nvPicPr>
        <p:blipFill rotWithShape="1">
          <a:blip r:embed="rId3">
            <a:alphaModFix/>
          </a:blip>
          <a:srcRect/>
          <a:stretch/>
        </p:blipFill>
        <p:spPr>
          <a:xfrm>
            <a:off x="340951" y="831693"/>
            <a:ext cx="4181621"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pic>
        <p:nvPicPr>
          <p:cNvPr id="240" name="Google Shape;240;g834861dc1a_0_14"/>
          <p:cNvPicPr preferRelativeResize="0">
            <a:picLocks noChangeAspect="1"/>
          </p:cNvPicPr>
          <p:nvPr/>
        </p:nvPicPr>
        <p:blipFill rotWithShape="1">
          <a:blip r:embed="rId4">
            <a:alphaModFix/>
          </a:blip>
          <a:srcRect/>
          <a:stretch/>
        </p:blipFill>
        <p:spPr>
          <a:xfrm>
            <a:off x="4629850" y="831693"/>
            <a:ext cx="4170530"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g834861dc1a_0_26"/>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200"/>
              <a:buNone/>
            </a:pPr>
            <a:fld id="{00000000-1234-1234-1234-123412341234}" type="slidenum">
              <a:rPr lang="en-US">
                <a:solidFill>
                  <a:srgbClr val="00A5A6"/>
                </a:solidFill>
              </a:rPr>
              <a:t>14</a:t>
            </a:fld>
            <a:endParaRPr>
              <a:solidFill>
                <a:srgbClr val="00A5A6"/>
              </a:solidFill>
            </a:endParaRPr>
          </a:p>
        </p:txBody>
      </p:sp>
      <p:grpSp>
        <p:nvGrpSpPr>
          <p:cNvPr id="246" name="Google Shape;246;g834861dc1a_0_26" descr="Icon of a book indicating a story that will be told here"/>
          <p:cNvGrpSpPr/>
          <p:nvPr/>
        </p:nvGrpSpPr>
        <p:grpSpPr>
          <a:xfrm>
            <a:off x="8136518" y="296533"/>
            <a:ext cx="731534" cy="457197"/>
            <a:chOff x="1926350" y="995225"/>
            <a:chExt cx="428650" cy="356600"/>
          </a:xfrm>
        </p:grpSpPr>
        <p:sp>
          <p:nvSpPr>
            <p:cNvPr id="247" name="Google Shape;247;g834861dc1a_0_26"/>
            <p:cNvSpPr/>
            <p:nvPr/>
          </p:nvSpPr>
          <p:spPr>
            <a:xfrm>
              <a:off x="1926350" y="1298075"/>
              <a:ext cx="208225" cy="53750"/>
            </a:xfrm>
            <a:custGeom>
              <a:avLst/>
              <a:gdLst/>
              <a:ahLst/>
              <a:cxnLst/>
              <a:rect l="l" t="t" r="r" b="b"/>
              <a:pathLst>
                <a:path w="8329" h="2150" extrusionOk="0">
                  <a:moveTo>
                    <a:pt x="0" y="0"/>
                  </a:moveTo>
                  <a:lnTo>
                    <a:pt x="0" y="489"/>
                  </a:lnTo>
                  <a:lnTo>
                    <a:pt x="25" y="635"/>
                  </a:lnTo>
                  <a:lnTo>
                    <a:pt x="74" y="758"/>
                  </a:lnTo>
                  <a:lnTo>
                    <a:pt x="147" y="855"/>
                  </a:lnTo>
                  <a:lnTo>
                    <a:pt x="245" y="953"/>
                  </a:lnTo>
                  <a:lnTo>
                    <a:pt x="391" y="1026"/>
                  </a:lnTo>
                  <a:lnTo>
                    <a:pt x="562" y="1051"/>
                  </a:lnTo>
                  <a:lnTo>
                    <a:pt x="733" y="1026"/>
                  </a:lnTo>
                  <a:lnTo>
                    <a:pt x="1295" y="855"/>
                  </a:lnTo>
                  <a:lnTo>
                    <a:pt x="1661" y="782"/>
                  </a:lnTo>
                  <a:lnTo>
                    <a:pt x="2076" y="684"/>
                  </a:lnTo>
                  <a:lnTo>
                    <a:pt x="2540" y="611"/>
                  </a:lnTo>
                  <a:lnTo>
                    <a:pt x="3029" y="562"/>
                  </a:lnTo>
                  <a:lnTo>
                    <a:pt x="3591" y="513"/>
                  </a:lnTo>
                  <a:lnTo>
                    <a:pt x="4177" y="489"/>
                  </a:lnTo>
                  <a:lnTo>
                    <a:pt x="4616" y="513"/>
                  </a:lnTo>
                  <a:lnTo>
                    <a:pt x="5032" y="538"/>
                  </a:lnTo>
                  <a:lnTo>
                    <a:pt x="5422" y="611"/>
                  </a:lnTo>
                  <a:lnTo>
                    <a:pt x="5789" y="684"/>
                  </a:lnTo>
                  <a:lnTo>
                    <a:pt x="6131" y="782"/>
                  </a:lnTo>
                  <a:lnTo>
                    <a:pt x="6448" y="880"/>
                  </a:lnTo>
                  <a:lnTo>
                    <a:pt x="6717" y="1002"/>
                  </a:lnTo>
                  <a:lnTo>
                    <a:pt x="6985" y="1124"/>
                  </a:lnTo>
                  <a:lnTo>
                    <a:pt x="7205" y="1246"/>
                  </a:lnTo>
                  <a:lnTo>
                    <a:pt x="7425" y="1393"/>
                  </a:lnTo>
                  <a:lnTo>
                    <a:pt x="7791" y="1661"/>
                  </a:lnTo>
                  <a:lnTo>
                    <a:pt x="8084" y="1930"/>
                  </a:lnTo>
                  <a:lnTo>
                    <a:pt x="8329" y="2150"/>
                  </a:lnTo>
                  <a:lnTo>
                    <a:pt x="8329" y="1661"/>
                  </a:lnTo>
                  <a:lnTo>
                    <a:pt x="8084" y="1441"/>
                  </a:lnTo>
                  <a:lnTo>
                    <a:pt x="7791" y="1173"/>
                  </a:lnTo>
                  <a:lnTo>
                    <a:pt x="7425" y="904"/>
                  </a:lnTo>
                  <a:lnTo>
                    <a:pt x="7205" y="758"/>
                  </a:lnTo>
                  <a:lnTo>
                    <a:pt x="6985" y="635"/>
                  </a:lnTo>
                  <a:lnTo>
                    <a:pt x="6717" y="513"/>
                  </a:lnTo>
                  <a:lnTo>
                    <a:pt x="6448" y="391"/>
                  </a:lnTo>
                  <a:lnTo>
                    <a:pt x="6131" y="294"/>
                  </a:lnTo>
                  <a:lnTo>
                    <a:pt x="5789" y="196"/>
                  </a:lnTo>
                  <a:lnTo>
                    <a:pt x="5422" y="123"/>
                  </a:lnTo>
                  <a:lnTo>
                    <a:pt x="5032" y="49"/>
                  </a:lnTo>
                  <a:lnTo>
                    <a:pt x="4616" y="25"/>
                  </a:lnTo>
                  <a:lnTo>
                    <a:pt x="4177" y="0"/>
                  </a:lnTo>
                  <a:lnTo>
                    <a:pt x="3591" y="25"/>
                  </a:lnTo>
                  <a:lnTo>
                    <a:pt x="3029" y="74"/>
                  </a:lnTo>
                  <a:lnTo>
                    <a:pt x="2540" y="123"/>
                  </a:lnTo>
                  <a:lnTo>
                    <a:pt x="2076" y="196"/>
                  </a:lnTo>
                  <a:lnTo>
                    <a:pt x="1661" y="294"/>
                  </a:lnTo>
                  <a:lnTo>
                    <a:pt x="1295" y="367"/>
                  </a:lnTo>
                  <a:lnTo>
                    <a:pt x="733" y="538"/>
                  </a:lnTo>
                  <a:lnTo>
                    <a:pt x="562" y="562"/>
                  </a:lnTo>
                  <a:lnTo>
                    <a:pt x="391" y="538"/>
                  </a:lnTo>
                  <a:lnTo>
                    <a:pt x="245" y="465"/>
                  </a:lnTo>
                  <a:lnTo>
                    <a:pt x="147" y="367"/>
                  </a:lnTo>
                  <a:lnTo>
                    <a:pt x="74" y="269"/>
                  </a:lnTo>
                  <a:lnTo>
                    <a:pt x="25" y="147"/>
                  </a:lnTo>
                  <a:lnTo>
                    <a:pt x="0" y="0"/>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8" name="Google Shape;248;g834861dc1a_0_26"/>
            <p:cNvSpPr/>
            <p:nvPr/>
          </p:nvSpPr>
          <p:spPr>
            <a:xfrm>
              <a:off x="2146775" y="1298075"/>
              <a:ext cx="208225" cy="53750"/>
            </a:xfrm>
            <a:custGeom>
              <a:avLst/>
              <a:gdLst/>
              <a:ahLst/>
              <a:cxnLst/>
              <a:rect l="l" t="t" r="r" b="b"/>
              <a:pathLst>
                <a:path w="8329" h="2150" extrusionOk="0">
                  <a:moveTo>
                    <a:pt x="4152" y="0"/>
                  </a:moveTo>
                  <a:lnTo>
                    <a:pt x="3712" y="25"/>
                  </a:lnTo>
                  <a:lnTo>
                    <a:pt x="3297" y="49"/>
                  </a:lnTo>
                  <a:lnTo>
                    <a:pt x="2907" y="123"/>
                  </a:lnTo>
                  <a:lnTo>
                    <a:pt x="2540" y="196"/>
                  </a:lnTo>
                  <a:lnTo>
                    <a:pt x="2198" y="294"/>
                  </a:lnTo>
                  <a:lnTo>
                    <a:pt x="1881" y="391"/>
                  </a:lnTo>
                  <a:lnTo>
                    <a:pt x="1612" y="513"/>
                  </a:lnTo>
                  <a:lnTo>
                    <a:pt x="1343" y="635"/>
                  </a:lnTo>
                  <a:lnTo>
                    <a:pt x="1124" y="758"/>
                  </a:lnTo>
                  <a:lnTo>
                    <a:pt x="904" y="904"/>
                  </a:lnTo>
                  <a:lnTo>
                    <a:pt x="537" y="1173"/>
                  </a:lnTo>
                  <a:lnTo>
                    <a:pt x="244" y="1441"/>
                  </a:lnTo>
                  <a:lnTo>
                    <a:pt x="0" y="1661"/>
                  </a:lnTo>
                  <a:lnTo>
                    <a:pt x="0" y="2150"/>
                  </a:lnTo>
                  <a:lnTo>
                    <a:pt x="244" y="1930"/>
                  </a:lnTo>
                  <a:lnTo>
                    <a:pt x="537" y="1661"/>
                  </a:lnTo>
                  <a:lnTo>
                    <a:pt x="904" y="1393"/>
                  </a:lnTo>
                  <a:lnTo>
                    <a:pt x="1124" y="1246"/>
                  </a:lnTo>
                  <a:lnTo>
                    <a:pt x="1343" y="1124"/>
                  </a:lnTo>
                  <a:lnTo>
                    <a:pt x="1612" y="1002"/>
                  </a:lnTo>
                  <a:lnTo>
                    <a:pt x="1881" y="880"/>
                  </a:lnTo>
                  <a:lnTo>
                    <a:pt x="2198" y="782"/>
                  </a:lnTo>
                  <a:lnTo>
                    <a:pt x="2540" y="684"/>
                  </a:lnTo>
                  <a:lnTo>
                    <a:pt x="2907" y="611"/>
                  </a:lnTo>
                  <a:lnTo>
                    <a:pt x="3297" y="538"/>
                  </a:lnTo>
                  <a:lnTo>
                    <a:pt x="3712" y="513"/>
                  </a:lnTo>
                  <a:lnTo>
                    <a:pt x="4152" y="489"/>
                  </a:lnTo>
                  <a:lnTo>
                    <a:pt x="4738" y="513"/>
                  </a:lnTo>
                  <a:lnTo>
                    <a:pt x="5300" y="562"/>
                  </a:lnTo>
                  <a:lnTo>
                    <a:pt x="5788" y="611"/>
                  </a:lnTo>
                  <a:lnTo>
                    <a:pt x="6252" y="684"/>
                  </a:lnTo>
                  <a:lnTo>
                    <a:pt x="6668" y="782"/>
                  </a:lnTo>
                  <a:lnTo>
                    <a:pt x="7034" y="855"/>
                  </a:lnTo>
                  <a:lnTo>
                    <a:pt x="7596" y="1026"/>
                  </a:lnTo>
                  <a:lnTo>
                    <a:pt x="7767" y="1051"/>
                  </a:lnTo>
                  <a:lnTo>
                    <a:pt x="7938" y="1026"/>
                  </a:lnTo>
                  <a:lnTo>
                    <a:pt x="8084" y="953"/>
                  </a:lnTo>
                  <a:lnTo>
                    <a:pt x="8182" y="855"/>
                  </a:lnTo>
                  <a:lnTo>
                    <a:pt x="8255" y="758"/>
                  </a:lnTo>
                  <a:lnTo>
                    <a:pt x="8304" y="635"/>
                  </a:lnTo>
                  <a:lnTo>
                    <a:pt x="8328" y="489"/>
                  </a:lnTo>
                  <a:lnTo>
                    <a:pt x="8328" y="0"/>
                  </a:lnTo>
                  <a:lnTo>
                    <a:pt x="8304" y="147"/>
                  </a:lnTo>
                  <a:lnTo>
                    <a:pt x="8255" y="269"/>
                  </a:lnTo>
                  <a:lnTo>
                    <a:pt x="8182" y="367"/>
                  </a:lnTo>
                  <a:lnTo>
                    <a:pt x="8084" y="465"/>
                  </a:lnTo>
                  <a:lnTo>
                    <a:pt x="7938" y="538"/>
                  </a:lnTo>
                  <a:lnTo>
                    <a:pt x="7767" y="562"/>
                  </a:lnTo>
                  <a:lnTo>
                    <a:pt x="7596" y="538"/>
                  </a:lnTo>
                  <a:lnTo>
                    <a:pt x="7034" y="367"/>
                  </a:lnTo>
                  <a:lnTo>
                    <a:pt x="6668" y="294"/>
                  </a:lnTo>
                  <a:lnTo>
                    <a:pt x="6252" y="196"/>
                  </a:lnTo>
                  <a:lnTo>
                    <a:pt x="5788" y="123"/>
                  </a:lnTo>
                  <a:lnTo>
                    <a:pt x="5300" y="74"/>
                  </a:lnTo>
                  <a:lnTo>
                    <a:pt x="4738" y="25"/>
                  </a:lnTo>
                  <a:lnTo>
                    <a:pt x="4152" y="0"/>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9" name="Google Shape;249;g834861dc1a_0_26"/>
            <p:cNvSpPr/>
            <p:nvPr/>
          </p:nvSpPr>
          <p:spPr>
            <a:xfrm>
              <a:off x="1926350" y="995225"/>
              <a:ext cx="208225" cy="332175"/>
            </a:xfrm>
            <a:custGeom>
              <a:avLst/>
              <a:gdLst/>
              <a:ahLst/>
              <a:cxnLst/>
              <a:rect l="l" t="t" r="r" b="b"/>
              <a:pathLst>
                <a:path w="8329" h="13287" extrusionOk="0">
                  <a:moveTo>
                    <a:pt x="4177" y="1"/>
                  </a:moveTo>
                  <a:lnTo>
                    <a:pt x="3591" y="25"/>
                  </a:lnTo>
                  <a:lnTo>
                    <a:pt x="3029" y="74"/>
                  </a:lnTo>
                  <a:lnTo>
                    <a:pt x="2467" y="196"/>
                  </a:lnTo>
                  <a:lnTo>
                    <a:pt x="1905" y="343"/>
                  </a:lnTo>
                  <a:lnTo>
                    <a:pt x="1393" y="538"/>
                  </a:lnTo>
                  <a:lnTo>
                    <a:pt x="929" y="758"/>
                  </a:lnTo>
                  <a:lnTo>
                    <a:pt x="513" y="978"/>
                  </a:lnTo>
                  <a:lnTo>
                    <a:pt x="342" y="1124"/>
                  </a:lnTo>
                  <a:lnTo>
                    <a:pt x="196" y="1246"/>
                  </a:lnTo>
                  <a:lnTo>
                    <a:pt x="123" y="1319"/>
                  </a:lnTo>
                  <a:lnTo>
                    <a:pt x="49" y="1442"/>
                  </a:lnTo>
                  <a:lnTo>
                    <a:pt x="25" y="1539"/>
                  </a:lnTo>
                  <a:lnTo>
                    <a:pt x="0" y="1661"/>
                  </a:lnTo>
                  <a:lnTo>
                    <a:pt x="0" y="11626"/>
                  </a:lnTo>
                  <a:lnTo>
                    <a:pt x="25" y="11773"/>
                  </a:lnTo>
                  <a:lnTo>
                    <a:pt x="74" y="11895"/>
                  </a:lnTo>
                  <a:lnTo>
                    <a:pt x="147" y="11992"/>
                  </a:lnTo>
                  <a:lnTo>
                    <a:pt x="245" y="12090"/>
                  </a:lnTo>
                  <a:lnTo>
                    <a:pt x="391" y="12163"/>
                  </a:lnTo>
                  <a:lnTo>
                    <a:pt x="562" y="12188"/>
                  </a:lnTo>
                  <a:lnTo>
                    <a:pt x="733" y="12163"/>
                  </a:lnTo>
                  <a:lnTo>
                    <a:pt x="1295" y="11992"/>
                  </a:lnTo>
                  <a:lnTo>
                    <a:pt x="1661" y="11919"/>
                  </a:lnTo>
                  <a:lnTo>
                    <a:pt x="2076" y="11821"/>
                  </a:lnTo>
                  <a:lnTo>
                    <a:pt x="2540" y="11748"/>
                  </a:lnTo>
                  <a:lnTo>
                    <a:pt x="3029" y="11699"/>
                  </a:lnTo>
                  <a:lnTo>
                    <a:pt x="3591" y="11650"/>
                  </a:lnTo>
                  <a:lnTo>
                    <a:pt x="4177" y="11626"/>
                  </a:lnTo>
                  <a:lnTo>
                    <a:pt x="4616" y="11650"/>
                  </a:lnTo>
                  <a:lnTo>
                    <a:pt x="5032" y="11675"/>
                  </a:lnTo>
                  <a:lnTo>
                    <a:pt x="5422" y="11748"/>
                  </a:lnTo>
                  <a:lnTo>
                    <a:pt x="5789" y="11821"/>
                  </a:lnTo>
                  <a:lnTo>
                    <a:pt x="6131" y="11919"/>
                  </a:lnTo>
                  <a:lnTo>
                    <a:pt x="6448" y="12017"/>
                  </a:lnTo>
                  <a:lnTo>
                    <a:pt x="6717" y="12139"/>
                  </a:lnTo>
                  <a:lnTo>
                    <a:pt x="6985" y="12261"/>
                  </a:lnTo>
                  <a:lnTo>
                    <a:pt x="7205" y="12383"/>
                  </a:lnTo>
                  <a:lnTo>
                    <a:pt x="7425" y="12530"/>
                  </a:lnTo>
                  <a:lnTo>
                    <a:pt x="7791" y="12798"/>
                  </a:lnTo>
                  <a:lnTo>
                    <a:pt x="8084" y="13067"/>
                  </a:lnTo>
                  <a:lnTo>
                    <a:pt x="8329" y="13287"/>
                  </a:lnTo>
                  <a:lnTo>
                    <a:pt x="8329" y="2199"/>
                  </a:lnTo>
                  <a:lnTo>
                    <a:pt x="8329" y="2101"/>
                  </a:lnTo>
                  <a:lnTo>
                    <a:pt x="8280" y="1979"/>
                  </a:lnTo>
                  <a:lnTo>
                    <a:pt x="8231" y="1881"/>
                  </a:lnTo>
                  <a:lnTo>
                    <a:pt x="8158" y="1808"/>
                  </a:lnTo>
                  <a:lnTo>
                    <a:pt x="8036" y="1686"/>
                  </a:lnTo>
                  <a:lnTo>
                    <a:pt x="7767" y="1442"/>
                  </a:lnTo>
                  <a:lnTo>
                    <a:pt x="7449" y="1173"/>
                  </a:lnTo>
                  <a:lnTo>
                    <a:pt x="7083" y="904"/>
                  </a:lnTo>
                  <a:lnTo>
                    <a:pt x="6644" y="611"/>
                  </a:lnTo>
                  <a:lnTo>
                    <a:pt x="6375" y="489"/>
                  </a:lnTo>
                  <a:lnTo>
                    <a:pt x="6131" y="367"/>
                  </a:lnTo>
                  <a:lnTo>
                    <a:pt x="5838" y="269"/>
                  </a:lnTo>
                  <a:lnTo>
                    <a:pt x="5544" y="172"/>
                  </a:lnTo>
                  <a:lnTo>
                    <a:pt x="5227" y="98"/>
                  </a:lnTo>
                  <a:lnTo>
                    <a:pt x="4885" y="49"/>
                  </a:lnTo>
                  <a:lnTo>
                    <a:pt x="4543" y="1"/>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0" name="Google Shape;250;g834861dc1a_0_26"/>
            <p:cNvSpPr/>
            <p:nvPr/>
          </p:nvSpPr>
          <p:spPr>
            <a:xfrm>
              <a:off x="2146775" y="995225"/>
              <a:ext cx="208225" cy="332175"/>
            </a:xfrm>
            <a:custGeom>
              <a:avLst/>
              <a:gdLst/>
              <a:ahLst/>
              <a:cxnLst/>
              <a:rect l="l" t="t" r="r" b="b"/>
              <a:pathLst>
                <a:path w="8329" h="13287" extrusionOk="0">
                  <a:moveTo>
                    <a:pt x="3786" y="1"/>
                  </a:moveTo>
                  <a:lnTo>
                    <a:pt x="3444" y="49"/>
                  </a:lnTo>
                  <a:lnTo>
                    <a:pt x="3102" y="98"/>
                  </a:lnTo>
                  <a:lnTo>
                    <a:pt x="2784" y="172"/>
                  </a:lnTo>
                  <a:lnTo>
                    <a:pt x="2491" y="269"/>
                  </a:lnTo>
                  <a:lnTo>
                    <a:pt x="2198" y="367"/>
                  </a:lnTo>
                  <a:lnTo>
                    <a:pt x="1954" y="489"/>
                  </a:lnTo>
                  <a:lnTo>
                    <a:pt x="1685" y="611"/>
                  </a:lnTo>
                  <a:lnTo>
                    <a:pt x="1246" y="904"/>
                  </a:lnTo>
                  <a:lnTo>
                    <a:pt x="879" y="1173"/>
                  </a:lnTo>
                  <a:lnTo>
                    <a:pt x="562" y="1442"/>
                  </a:lnTo>
                  <a:lnTo>
                    <a:pt x="293" y="1686"/>
                  </a:lnTo>
                  <a:lnTo>
                    <a:pt x="171" y="1808"/>
                  </a:lnTo>
                  <a:lnTo>
                    <a:pt x="98" y="1881"/>
                  </a:lnTo>
                  <a:lnTo>
                    <a:pt x="49" y="1979"/>
                  </a:lnTo>
                  <a:lnTo>
                    <a:pt x="0" y="2101"/>
                  </a:lnTo>
                  <a:lnTo>
                    <a:pt x="0" y="2199"/>
                  </a:lnTo>
                  <a:lnTo>
                    <a:pt x="0" y="13287"/>
                  </a:lnTo>
                  <a:lnTo>
                    <a:pt x="244" y="13067"/>
                  </a:lnTo>
                  <a:lnTo>
                    <a:pt x="537" y="12798"/>
                  </a:lnTo>
                  <a:lnTo>
                    <a:pt x="904" y="12530"/>
                  </a:lnTo>
                  <a:lnTo>
                    <a:pt x="1124" y="12383"/>
                  </a:lnTo>
                  <a:lnTo>
                    <a:pt x="1343" y="12261"/>
                  </a:lnTo>
                  <a:lnTo>
                    <a:pt x="1612" y="12139"/>
                  </a:lnTo>
                  <a:lnTo>
                    <a:pt x="1881" y="12017"/>
                  </a:lnTo>
                  <a:lnTo>
                    <a:pt x="2198" y="11919"/>
                  </a:lnTo>
                  <a:lnTo>
                    <a:pt x="2540" y="11821"/>
                  </a:lnTo>
                  <a:lnTo>
                    <a:pt x="2907" y="11748"/>
                  </a:lnTo>
                  <a:lnTo>
                    <a:pt x="3297" y="11675"/>
                  </a:lnTo>
                  <a:lnTo>
                    <a:pt x="3712" y="11650"/>
                  </a:lnTo>
                  <a:lnTo>
                    <a:pt x="4152" y="11626"/>
                  </a:lnTo>
                  <a:lnTo>
                    <a:pt x="4738" y="11650"/>
                  </a:lnTo>
                  <a:lnTo>
                    <a:pt x="5300" y="11699"/>
                  </a:lnTo>
                  <a:lnTo>
                    <a:pt x="5788" y="11748"/>
                  </a:lnTo>
                  <a:lnTo>
                    <a:pt x="6252" y="11821"/>
                  </a:lnTo>
                  <a:lnTo>
                    <a:pt x="6668" y="11919"/>
                  </a:lnTo>
                  <a:lnTo>
                    <a:pt x="7034" y="11992"/>
                  </a:lnTo>
                  <a:lnTo>
                    <a:pt x="7596" y="12163"/>
                  </a:lnTo>
                  <a:lnTo>
                    <a:pt x="7767" y="12188"/>
                  </a:lnTo>
                  <a:lnTo>
                    <a:pt x="7938" y="12163"/>
                  </a:lnTo>
                  <a:lnTo>
                    <a:pt x="8084" y="12090"/>
                  </a:lnTo>
                  <a:lnTo>
                    <a:pt x="8182" y="11992"/>
                  </a:lnTo>
                  <a:lnTo>
                    <a:pt x="8255" y="11895"/>
                  </a:lnTo>
                  <a:lnTo>
                    <a:pt x="8304" y="11773"/>
                  </a:lnTo>
                  <a:lnTo>
                    <a:pt x="8328" y="11626"/>
                  </a:lnTo>
                  <a:lnTo>
                    <a:pt x="8328" y="1661"/>
                  </a:lnTo>
                  <a:lnTo>
                    <a:pt x="8304" y="1539"/>
                  </a:lnTo>
                  <a:lnTo>
                    <a:pt x="8280" y="1442"/>
                  </a:lnTo>
                  <a:lnTo>
                    <a:pt x="8206" y="1319"/>
                  </a:lnTo>
                  <a:lnTo>
                    <a:pt x="8133" y="1246"/>
                  </a:lnTo>
                  <a:lnTo>
                    <a:pt x="7987" y="1124"/>
                  </a:lnTo>
                  <a:lnTo>
                    <a:pt x="7816" y="978"/>
                  </a:lnTo>
                  <a:lnTo>
                    <a:pt x="7400" y="758"/>
                  </a:lnTo>
                  <a:lnTo>
                    <a:pt x="6936" y="538"/>
                  </a:lnTo>
                  <a:lnTo>
                    <a:pt x="6423" y="343"/>
                  </a:lnTo>
                  <a:lnTo>
                    <a:pt x="5862" y="196"/>
                  </a:lnTo>
                  <a:lnTo>
                    <a:pt x="5300" y="74"/>
                  </a:lnTo>
                  <a:lnTo>
                    <a:pt x="4738" y="25"/>
                  </a:lnTo>
                  <a:lnTo>
                    <a:pt x="4152" y="1"/>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251" name="Google Shape;251;g834861dc1a_0_26"/>
          <p:cNvPicPr preferRelativeResize="0">
            <a:picLocks noChangeAspect="1"/>
          </p:cNvPicPr>
          <p:nvPr/>
        </p:nvPicPr>
        <p:blipFill rotWithShape="1">
          <a:blip r:embed="rId3">
            <a:alphaModFix/>
          </a:blip>
          <a:srcRect/>
          <a:stretch/>
        </p:blipFill>
        <p:spPr>
          <a:xfrm>
            <a:off x="343075" y="916756"/>
            <a:ext cx="4159438"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pic>
        <p:nvPicPr>
          <p:cNvPr id="252" name="Google Shape;252;g834861dc1a_0_26"/>
          <p:cNvPicPr preferRelativeResize="0">
            <a:picLocks noChangeAspect="1"/>
          </p:cNvPicPr>
          <p:nvPr/>
        </p:nvPicPr>
        <p:blipFill rotWithShape="1">
          <a:blip r:embed="rId4">
            <a:alphaModFix/>
          </a:blip>
          <a:srcRect/>
          <a:stretch/>
        </p:blipFill>
        <p:spPr>
          <a:xfrm>
            <a:off x="4609226" y="916756"/>
            <a:ext cx="4169287"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g834861dc1a_0_104"/>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200"/>
              <a:buNone/>
            </a:pPr>
            <a:fld id="{00000000-1234-1234-1234-123412341234}" type="slidenum">
              <a:rPr lang="en-US">
                <a:solidFill>
                  <a:srgbClr val="00A5A6"/>
                </a:solidFill>
              </a:rPr>
              <a:t>15</a:t>
            </a:fld>
            <a:endParaRPr>
              <a:solidFill>
                <a:srgbClr val="00A5A6"/>
              </a:solidFill>
            </a:endParaRPr>
          </a:p>
        </p:txBody>
      </p:sp>
      <p:grpSp>
        <p:nvGrpSpPr>
          <p:cNvPr id="258" name="Google Shape;258;g834861dc1a_0_104" descr="Icon of a book indicating a story that will be told here"/>
          <p:cNvGrpSpPr/>
          <p:nvPr/>
        </p:nvGrpSpPr>
        <p:grpSpPr>
          <a:xfrm>
            <a:off x="8136518" y="296533"/>
            <a:ext cx="731534" cy="457197"/>
            <a:chOff x="1926350" y="995225"/>
            <a:chExt cx="428650" cy="356600"/>
          </a:xfrm>
        </p:grpSpPr>
        <p:sp>
          <p:nvSpPr>
            <p:cNvPr id="259" name="Google Shape;259;g834861dc1a_0_104"/>
            <p:cNvSpPr/>
            <p:nvPr/>
          </p:nvSpPr>
          <p:spPr>
            <a:xfrm>
              <a:off x="1926350" y="1298075"/>
              <a:ext cx="208225" cy="53750"/>
            </a:xfrm>
            <a:custGeom>
              <a:avLst/>
              <a:gdLst/>
              <a:ahLst/>
              <a:cxnLst/>
              <a:rect l="l" t="t" r="r" b="b"/>
              <a:pathLst>
                <a:path w="8329" h="2150" extrusionOk="0">
                  <a:moveTo>
                    <a:pt x="0" y="0"/>
                  </a:moveTo>
                  <a:lnTo>
                    <a:pt x="0" y="489"/>
                  </a:lnTo>
                  <a:lnTo>
                    <a:pt x="25" y="635"/>
                  </a:lnTo>
                  <a:lnTo>
                    <a:pt x="74" y="758"/>
                  </a:lnTo>
                  <a:lnTo>
                    <a:pt x="147" y="855"/>
                  </a:lnTo>
                  <a:lnTo>
                    <a:pt x="245" y="953"/>
                  </a:lnTo>
                  <a:lnTo>
                    <a:pt x="391" y="1026"/>
                  </a:lnTo>
                  <a:lnTo>
                    <a:pt x="562" y="1051"/>
                  </a:lnTo>
                  <a:lnTo>
                    <a:pt x="733" y="1026"/>
                  </a:lnTo>
                  <a:lnTo>
                    <a:pt x="1295" y="855"/>
                  </a:lnTo>
                  <a:lnTo>
                    <a:pt x="1661" y="782"/>
                  </a:lnTo>
                  <a:lnTo>
                    <a:pt x="2076" y="684"/>
                  </a:lnTo>
                  <a:lnTo>
                    <a:pt x="2540" y="611"/>
                  </a:lnTo>
                  <a:lnTo>
                    <a:pt x="3029" y="562"/>
                  </a:lnTo>
                  <a:lnTo>
                    <a:pt x="3591" y="513"/>
                  </a:lnTo>
                  <a:lnTo>
                    <a:pt x="4177" y="489"/>
                  </a:lnTo>
                  <a:lnTo>
                    <a:pt x="4616" y="513"/>
                  </a:lnTo>
                  <a:lnTo>
                    <a:pt x="5032" y="538"/>
                  </a:lnTo>
                  <a:lnTo>
                    <a:pt x="5422" y="611"/>
                  </a:lnTo>
                  <a:lnTo>
                    <a:pt x="5789" y="684"/>
                  </a:lnTo>
                  <a:lnTo>
                    <a:pt x="6131" y="782"/>
                  </a:lnTo>
                  <a:lnTo>
                    <a:pt x="6448" y="880"/>
                  </a:lnTo>
                  <a:lnTo>
                    <a:pt x="6717" y="1002"/>
                  </a:lnTo>
                  <a:lnTo>
                    <a:pt x="6985" y="1124"/>
                  </a:lnTo>
                  <a:lnTo>
                    <a:pt x="7205" y="1246"/>
                  </a:lnTo>
                  <a:lnTo>
                    <a:pt x="7425" y="1393"/>
                  </a:lnTo>
                  <a:lnTo>
                    <a:pt x="7791" y="1661"/>
                  </a:lnTo>
                  <a:lnTo>
                    <a:pt x="8084" y="1930"/>
                  </a:lnTo>
                  <a:lnTo>
                    <a:pt x="8329" y="2150"/>
                  </a:lnTo>
                  <a:lnTo>
                    <a:pt x="8329" y="1661"/>
                  </a:lnTo>
                  <a:lnTo>
                    <a:pt x="8084" y="1441"/>
                  </a:lnTo>
                  <a:lnTo>
                    <a:pt x="7791" y="1173"/>
                  </a:lnTo>
                  <a:lnTo>
                    <a:pt x="7425" y="904"/>
                  </a:lnTo>
                  <a:lnTo>
                    <a:pt x="7205" y="758"/>
                  </a:lnTo>
                  <a:lnTo>
                    <a:pt x="6985" y="635"/>
                  </a:lnTo>
                  <a:lnTo>
                    <a:pt x="6717" y="513"/>
                  </a:lnTo>
                  <a:lnTo>
                    <a:pt x="6448" y="391"/>
                  </a:lnTo>
                  <a:lnTo>
                    <a:pt x="6131" y="294"/>
                  </a:lnTo>
                  <a:lnTo>
                    <a:pt x="5789" y="196"/>
                  </a:lnTo>
                  <a:lnTo>
                    <a:pt x="5422" y="123"/>
                  </a:lnTo>
                  <a:lnTo>
                    <a:pt x="5032" y="49"/>
                  </a:lnTo>
                  <a:lnTo>
                    <a:pt x="4616" y="25"/>
                  </a:lnTo>
                  <a:lnTo>
                    <a:pt x="4177" y="0"/>
                  </a:lnTo>
                  <a:lnTo>
                    <a:pt x="3591" y="25"/>
                  </a:lnTo>
                  <a:lnTo>
                    <a:pt x="3029" y="74"/>
                  </a:lnTo>
                  <a:lnTo>
                    <a:pt x="2540" y="123"/>
                  </a:lnTo>
                  <a:lnTo>
                    <a:pt x="2076" y="196"/>
                  </a:lnTo>
                  <a:lnTo>
                    <a:pt x="1661" y="294"/>
                  </a:lnTo>
                  <a:lnTo>
                    <a:pt x="1295" y="367"/>
                  </a:lnTo>
                  <a:lnTo>
                    <a:pt x="733" y="538"/>
                  </a:lnTo>
                  <a:lnTo>
                    <a:pt x="562" y="562"/>
                  </a:lnTo>
                  <a:lnTo>
                    <a:pt x="391" y="538"/>
                  </a:lnTo>
                  <a:lnTo>
                    <a:pt x="245" y="465"/>
                  </a:lnTo>
                  <a:lnTo>
                    <a:pt x="147" y="367"/>
                  </a:lnTo>
                  <a:lnTo>
                    <a:pt x="74" y="269"/>
                  </a:lnTo>
                  <a:lnTo>
                    <a:pt x="25" y="147"/>
                  </a:lnTo>
                  <a:lnTo>
                    <a:pt x="0" y="0"/>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0" name="Google Shape;260;g834861dc1a_0_104"/>
            <p:cNvSpPr/>
            <p:nvPr/>
          </p:nvSpPr>
          <p:spPr>
            <a:xfrm>
              <a:off x="2146775" y="1298075"/>
              <a:ext cx="208225" cy="53750"/>
            </a:xfrm>
            <a:custGeom>
              <a:avLst/>
              <a:gdLst/>
              <a:ahLst/>
              <a:cxnLst/>
              <a:rect l="l" t="t" r="r" b="b"/>
              <a:pathLst>
                <a:path w="8329" h="2150" extrusionOk="0">
                  <a:moveTo>
                    <a:pt x="4152" y="0"/>
                  </a:moveTo>
                  <a:lnTo>
                    <a:pt x="3712" y="25"/>
                  </a:lnTo>
                  <a:lnTo>
                    <a:pt x="3297" y="49"/>
                  </a:lnTo>
                  <a:lnTo>
                    <a:pt x="2907" y="123"/>
                  </a:lnTo>
                  <a:lnTo>
                    <a:pt x="2540" y="196"/>
                  </a:lnTo>
                  <a:lnTo>
                    <a:pt x="2198" y="294"/>
                  </a:lnTo>
                  <a:lnTo>
                    <a:pt x="1881" y="391"/>
                  </a:lnTo>
                  <a:lnTo>
                    <a:pt x="1612" y="513"/>
                  </a:lnTo>
                  <a:lnTo>
                    <a:pt x="1343" y="635"/>
                  </a:lnTo>
                  <a:lnTo>
                    <a:pt x="1124" y="758"/>
                  </a:lnTo>
                  <a:lnTo>
                    <a:pt x="904" y="904"/>
                  </a:lnTo>
                  <a:lnTo>
                    <a:pt x="537" y="1173"/>
                  </a:lnTo>
                  <a:lnTo>
                    <a:pt x="244" y="1441"/>
                  </a:lnTo>
                  <a:lnTo>
                    <a:pt x="0" y="1661"/>
                  </a:lnTo>
                  <a:lnTo>
                    <a:pt x="0" y="2150"/>
                  </a:lnTo>
                  <a:lnTo>
                    <a:pt x="244" y="1930"/>
                  </a:lnTo>
                  <a:lnTo>
                    <a:pt x="537" y="1661"/>
                  </a:lnTo>
                  <a:lnTo>
                    <a:pt x="904" y="1393"/>
                  </a:lnTo>
                  <a:lnTo>
                    <a:pt x="1124" y="1246"/>
                  </a:lnTo>
                  <a:lnTo>
                    <a:pt x="1343" y="1124"/>
                  </a:lnTo>
                  <a:lnTo>
                    <a:pt x="1612" y="1002"/>
                  </a:lnTo>
                  <a:lnTo>
                    <a:pt x="1881" y="880"/>
                  </a:lnTo>
                  <a:lnTo>
                    <a:pt x="2198" y="782"/>
                  </a:lnTo>
                  <a:lnTo>
                    <a:pt x="2540" y="684"/>
                  </a:lnTo>
                  <a:lnTo>
                    <a:pt x="2907" y="611"/>
                  </a:lnTo>
                  <a:lnTo>
                    <a:pt x="3297" y="538"/>
                  </a:lnTo>
                  <a:lnTo>
                    <a:pt x="3712" y="513"/>
                  </a:lnTo>
                  <a:lnTo>
                    <a:pt x="4152" y="489"/>
                  </a:lnTo>
                  <a:lnTo>
                    <a:pt x="4738" y="513"/>
                  </a:lnTo>
                  <a:lnTo>
                    <a:pt x="5300" y="562"/>
                  </a:lnTo>
                  <a:lnTo>
                    <a:pt x="5788" y="611"/>
                  </a:lnTo>
                  <a:lnTo>
                    <a:pt x="6252" y="684"/>
                  </a:lnTo>
                  <a:lnTo>
                    <a:pt x="6668" y="782"/>
                  </a:lnTo>
                  <a:lnTo>
                    <a:pt x="7034" y="855"/>
                  </a:lnTo>
                  <a:lnTo>
                    <a:pt x="7596" y="1026"/>
                  </a:lnTo>
                  <a:lnTo>
                    <a:pt x="7767" y="1051"/>
                  </a:lnTo>
                  <a:lnTo>
                    <a:pt x="7938" y="1026"/>
                  </a:lnTo>
                  <a:lnTo>
                    <a:pt x="8084" y="953"/>
                  </a:lnTo>
                  <a:lnTo>
                    <a:pt x="8182" y="855"/>
                  </a:lnTo>
                  <a:lnTo>
                    <a:pt x="8255" y="758"/>
                  </a:lnTo>
                  <a:lnTo>
                    <a:pt x="8304" y="635"/>
                  </a:lnTo>
                  <a:lnTo>
                    <a:pt x="8328" y="489"/>
                  </a:lnTo>
                  <a:lnTo>
                    <a:pt x="8328" y="0"/>
                  </a:lnTo>
                  <a:lnTo>
                    <a:pt x="8304" y="147"/>
                  </a:lnTo>
                  <a:lnTo>
                    <a:pt x="8255" y="269"/>
                  </a:lnTo>
                  <a:lnTo>
                    <a:pt x="8182" y="367"/>
                  </a:lnTo>
                  <a:lnTo>
                    <a:pt x="8084" y="465"/>
                  </a:lnTo>
                  <a:lnTo>
                    <a:pt x="7938" y="538"/>
                  </a:lnTo>
                  <a:lnTo>
                    <a:pt x="7767" y="562"/>
                  </a:lnTo>
                  <a:lnTo>
                    <a:pt x="7596" y="538"/>
                  </a:lnTo>
                  <a:lnTo>
                    <a:pt x="7034" y="367"/>
                  </a:lnTo>
                  <a:lnTo>
                    <a:pt x="6668" y="294"/>
                  </a:lnTo>
                  <a:lnTo>
                    <a:pt x="6252" y="196"/>
                  </a:lnTo>
                  <a:lnTo>
                    <a:pt x="5788" y="123"/>
                  </a:lnTo>
                  <a:lnTo>
                    <a:pt x="5300" y="74"/>
                  </a:lnTo>
                  <a:lnTo>
                    <a:pt x="4738" y="25"/>
                  </a:lnTo>
                  <a:lnTo>
                    <a:pt x="4152" y="0"/>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1" name="Google Shape;261;g834861dc1a_0_104"/>
            <p:cNvSpPr/>
            <p:nvPr/>
          </p:nvSpPr>
          <p:spPr>
            <a:xfrm>
              <a:off x="1926350" y="995225"/>
              <a:ext cx="208225" cy="332175"/>
            </a:xfrm>
            <a:custGeom>
              <a:avLst/>
              <a:gdLst/>
              <a:ahLst/>
              <a:cxnLst/>
              <a:rect l="l" t="t" r="r" b="b"/>
              <a:pathLst>
                <a:path w="8329" h="13287" extrusionOk="0">
                  <a:moveTo>
                    <a:pt x="4177" y="1"/>
                  </a:moveTo>
                  <a:lnTo>
                    <a:pt x="3591" y="25"/>
                  </a:lnTo>
                  <a:lnTo>
                    <a:pt x="3029" y="74"/>
                  </a:lnTo>
                  <a:lnTo>
                    <a:pt x="2467" y="196"/>
                  </a:lnTo>
                  <a:lnTo>
                    <a:pt x="1905" y="343"/>
                  </a:lnTo>
                  <a:lnTo>
                    <a:pt x="1393" y="538"/>
                  </a:lnTo>
                  <a:lnTo>
                    <a:pt x="929" y="758"/>
                  </a:lnTo>
                  <a:lnTo>
                    <a:pt x="513" y="978"/>
                  </a:lnTo>
                  <a:lnTo>
                    <a:pt x="342" y="1124"/>
                  </a:lnTo>
                  <a:lnTo>
                    <a:pt x="196" y="1246"/>
                  </a:lnTo>
                  <a:lnTo>
                    <a:pt x="123" y="1319"/>
                  </a:lnTo>
                  <a:lnTo>
                    <a:pt x="49" y="1442"/>
                  </a:lnTo>
                  <a:lnTo>
                    <a:pt x="25" y="1539"/>
                  </a:lnTo>
                  <a:lnTo>
                    <a:pt x="0" y="1661"/>
                  </a:lnTo>
                  <a:lnTo>
                    <a:pt x="0" y="11626"/>
                  </a:lnTo>
                  <a:lnTo>
                    <a:pt x="25" y="11773"/>
                  </a:lnTo>
                  <a:lnTo>
                    <a:pt x="74" y="11895"/>
                  </a:lnTo>
                  <a:lnTo>
                    <a:pt x="147" y="11992"/>
                  </a:lnTo>
                  <a:lnTo>
                    <a:pt x="245" y="12090"/>
                  </a:lnTo>
                  <a:lnTo>
                    <a:pt x="391" y="12163"/>
                  </a:lnTo>
                  <a:lnTo>
                    <a:pt x="562" y="12188"/>
                  </a:lnTo>
                  <a:lnTo>
                    <a:pt x="733" y="12163"/>
                  </a:lnTo>
                  <a:lnTo>
                    <a:pt x="1295" y="11992"/>
                  </a:lnTo>
                  <a:lnTo>
                    <a:pt x="1661" y="11919"/>
                  </a:lnTo>
                  <a:lnTo>
                    <a:pt x="2076" y="11821"/>
                  </a:lnTo>
                  <a:lnTo>
                    <a:pt x="2540" y="11748"/>
                  </a:lnTo>
                  <a:lnTo>
                    <a:pt x="3029" y="11699"/>
                  </a:lnTo>
                  <a:lnTo>
                    <a:pt x="3591" y="11650"/>
                  </a:lnTo>
                  <a:lnTo>
                    <a:pt x="4177" y="11626"/>
                  </a:lnTo>
                  <a:lnTo>
                    <a:pt x="4616" y="11650"/>
                  </a:lnTo>
                  <a:lnTo>
                    <a:pt x="5032" y="11675"/>
                  </a:lnTo>
                  <a:lnTo>
                    <a:pt x="5422" y="11748"/>
                  </a:lnTo>
                  <a:lnTo>
                    <a:pt x="5789" y="11821"/>
                  </a:lnTo>
                  <a:lnTo>
                    <a:pt x="6131" y="11919"/>
                  </a:lnTo>
                  <a:lnTo>
                    <a:pt x="6448" y="12017"/>
                  </a:lnTo>
                  <a:lnTo>
                    <a:pt x="6717" y="12139"/>
                  </a:lnTo>
                  <a:lnTo>
                    <a:pt x="6985" y="12261"/>
                  </a:lnTo>
                  <a:lnTo>
                    <a:pt x="7205" y="12383"/>
                  </a:lnTo>
                  <a:lnTo>
                    <a:pt x="7425" y="12530"/>
                  </a:lnTo>
                  <a:lnTo>
                    <a:pt x="7791" y="12798"/>
                  </a:lnTo>
                  <a:lnTo>
                    <a:pt x="8084" y="13067"/>
                  </a:lnTo>
                  <a:lnTo>
                    <a:pt x="8329" y="13287"/>
                  </a:lnTo>
                  <a:lnTo>
                    <a:pt x="8329" y="2199"/>
                  </a:lnTo>
                  <a:lnTo>
                    <a:pt x="8329" y="2101"/>
                  </a:lnTo>
                  <a:lnTo>
                    <a:pt x="8280" y="1979"/>
                  </a:lnTo>
                  <a:lnTo>
                    <a:pt x="8231" y="1881"/>
                  </a:lnTo>
                  <a:lnTo>
                    <a:pt x="8158" y="1808"/>
                  </a:lnTo>
                  <a:lnTo>
                    <a:pt x="8036" y="1686"/>
                  </a:lnTo>
                  <a:lnTo>
                    <a:pt x="7767" y="1442"/>
                  </a:lnTo>
                  <a:lnTo>
                    <a:pt x="7449" y="1173"/>
                  </a:lnTo>
                  <a:lnTo>
                    <a:pt x="7083" y="904"/>
                  </a:lnTo>
                  <a:lnTo>
                    <a:pt x="6644" y="611"/>
                  </a:lnTo>
                  <a:lnTo>
                    <a:pt x="6375" y="489"/>
                  </a:lnTo>
                  <a:lnTo>
                    <a:pt x="6131" y="367"/>
                  </a:lnTo>
                  <a:lnTo>
                    <a:pt x="5838" y="269"/>
                  </a:lnTo>
                  <a:lnTo>
                    <a:pt x="5544" y="172"/>
                  </a:lnTo>
                  <a:lnTo>
                    <a:pt x="5227" y="98"/>
                  </a:lnTo>
                  <a:lnTo>
                    <a:pt x="4885" y="49"/>
                  </a:lnTo>
                  <a:lnTo>
                    <a:pt x="4543" y="1"/>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2" name="Google Shape;262;g834861dc1a_0_104"/>
            <p:cNvSpPr/>
            <p:nvPr/>
          </p:nvSpPr>
          <p:spPr>
            <a:xfrm>
              <a:off x="2146775" y="995225"/>
              <a:ext cx="208225" cy="332175"/>
            </a:xfrm>
            <a:custGeom>
              <a:avLst/>
              <a:gdLst/>
              <a:ahLst/>
              <a:cxnLst/>
              <a:rect l="l" t="t" r="r" b="b"/>
              <a:pathLst>
                <a:path w="8329" h="13287" extrusionOk="0">
                  <a:moveTo>
                    <a:pt x="3786" y="1"/>
                  </a:moveTo>
                  <a:lnTo>
                    <a:pt x="3444" y="49"/>
                  </a:lnTo>
                  <a:lnTo>
                    <a:pt x="3102" y="98"/>
                  </a:lnTo>
                  <a:lnTo>
                    <a:pt x="2784" y="172"/>
                  </a:lnTo>
                  <a:lnTo>
                    <a:pt x="2491" y="269"/>
                  </a:lnTo>
                  <a:lnTo>
                    <a:pt x="2198" y="367"/>
                  </a:lnTo>
                  <a:lnTo>
                    <a:pt x="1954" y="489"/>
                  </a:lnTo>
                  <a:lnTo>
                    <a:pt x="1685" y="611"/>
                  </a:lnTo>
                  <a:lnTo>
                    <a:pt x="1246" y="904"/>
                  </a:lnTo>
                  <a:lnTo>
                    <a:pt x="879" y="1173"/>
                  </a:lnTo>
                  <a:lnTo>
                    <a:pt x="562" y="1442"/>
                  </a:lnTo>
                  <a:lnTo>
                    <a:pt x="293" y="1686"/>
                  </a:lnTo>
                  <a:lnTo>
                    <a:pt x="171" y="1808"/>
                  </a:lnTo>
                  <a:lnTo>
                    <a:pt x="98" y="1881"/>
                  </a:lnTo>
                  <a:lnTo>
                    <a:pt x="49" y="1979"/>
                  </a:lnTo>
                  <a:lnTo>
                    <a:pt x="0" y="2101"/>
                  </a:lnTo>
                  <a:lnTo>
                    <a:pt x="0" y="2199"/>
                  </a:lnTo>
                  <a:lnTo>
                    <a:pt x="0" y="13287"/>
                  </a:lnTo>
                  <a:lnTo>
                    <a:pt x="244" y="13067"/>
                  </a:lnTo>
                  <a:lnTo>
                    <a:pt x="537" y="12798"/>
                  </a:lnTo>
                  <a:lnTo>
                    <a:pt x="904" y="12530"/>
                  </a:lnTo>
                  <a:lnTo>
                    <a:pt x="1124" y="12383"/>
                  </a:lnTo>
                  <a:lnTo>
                    <a:pt x="1343" y="12261"/>
                  </a:lnTo>
                  <a:lnTo>
                    <a:pt x="1612" y="12139"/>
                  </a:lnTo>
                  <a:lnTo>
                    <a:pt x="1881" y="12017"/>
                  </a:lnTo>
                  <a:lnTo>
                    <a:pt x="2198" y="11919"/>
                  </a:lnTo>
                  <a:lnTo>
                    <a:pt x="2540" y="11821"/>
                  </a:lnTo>
                  <a:lnTo>
                    <a:pt x="2907" y="11748"/>
                  </a:lnTo>
                  <a:lnTo>
                    <a:pt x="3297" y="11675"/>
                  </a:lnTo>
                  <a:lnTo>
                    <a:pt x="3712" y="11650"/>
                  </a:lnTo>
                  <a:lnTo>
                    <a:pt x="4152" y="11626"/>
                  </a:lnTo>
                  <a:lnTo>
                    <a:pt x="4738" y="11650"/>
                  </a:lnTo>
                  <a:lnTo>
                    <a:pt x="5300" y="11699"/>
                  </a:lnTo>
                  <a:lnTo>
                    <a:pt x="5788" y="11748"/>
                  </a:lnTo>
                  <a:lnTo>
                    <a:pt x="6252" y="11821"/>
                  </a:lnTo>
                  <a:lnTo>
                    <a:pt x="6668" y="11919"/>
                  </a:lnTo>
                  <a:lnTo>
                    <a:pt x="7034" y="11992"/>
                  </a:lnTo>
                  <a:lnTo>
                    <a:pt x="7596" y="12163"/>
                  </a:lnTo>
                  <a:lnTo>
                    <a:pt x="7767" y="12188"/>
                  </a:lnTo>
                  <a:lnTo>
                    <a:pt x="7938" y="12163"/>
                  </a:lnTo>
                  <a:lnTo>
                    <a:pt x="8084" y="12090"/>
                  </a:lnTo>
                  <a:lnTo>
                    <a:pt x="8182" y="11992"/>
                  </a:lnTo>
                  <a:lnTo>
                    <a:pt x="8255" y="11895"/>
                  </a:lnTo>
                  <a:lnTo>
                    <a:pt x="8304" y="11773"/>
                  </a:lnTo>
                  <a:lnTo>
                    <a:pt x="8328" y="11626"/>
                  </a:lnTo>
                  <a:lnTo>
                    <a:pt x="8328" y="1661"/>
                  </a:lnTo>
                  <a:lnTo>
                    <a:pt x="8304" y="1539"/>
                  </a:lnTo>
                  <a:lnTo>
                    <a:pt x="8280" y="1442"/>
                  </a:lnTo>
                  <a:lnTo>
                    <a:pt x="8206" y="1319"/>
                  </a:lnTo>
                  <a:lnTo>
                    <a:pt x="8133" y="1246"/>
                  </a:lnTo>
                  <a:lnTo>
                    <a:pt x="7987" y="1124"/>
                  </a:lnTo>
                  <a:lnTo>
                    <a:pt x="7816" y="978"/>
                  </a:lnTo>
                  <a:lnTo>
                    <a:pt x="7400" y="758"/>
                  </a:lnTo>
                  <a:lnTo>
                    <a:pt x="6936" y="538"/>
                  </a:lnTo>
                  <a:lnTo>
                    <a:pt x="6423" y="343"/>
                  </a:lnTo>
                  <a:lnTo>
                    <a:pt x="5862" y="196"/>
                  </a:lnTo>
                  <a:lnTo>
                    <a:pt x="5300" y="74"/>
                  </a:lnTo>
                  <a:lnTo>
                    <a:pt x="4738" y="25"/>
                  </a:lnTo>
                  <a:lnTo>
                    <a:pt x="4152" y="1"/>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263" name="Google Shape;263;g834861dc1a_0_104"/>
          <p:cNvPicPr preferRelativeResize="0">
            <a:picLocks noChangeAspect="1"/>
          </p:cNvPicPr>
          <p:nvPr/>
        </p:nvPicPr>
        <p:blipFill rotWithShape="1">
          <a:blip r:embed="rId3">
            <a:alphaModFix/>
          </a:blip>
          <a:srcRect/>
          <a:stretch/>
        </p:blipFill>
        <p:spPr>
          <a:xfrm>
            <a:off x="398950" y="916756"/>
            <a:ext cx="4170530"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pic>
        <p:nvPicPr>
          <p:cNvPr id="264" name="Google Shape;264;g834861dc1a_0_104"/>
          <p:cNvPicPr preferRelativeResize="0">
            <a:picLocks noChangeAspect="1"/>
          </p:cNvPicPr>
          <p:nvPr/>
        </p:nvPicPr>
        <p:blipFill rotWithShape="1">
          <a:blip r:embed="rId4">
            <a:alphaModFix/>
          </a:blip>
          <a:srcRect/>
          <a:stretch/>
        </p:blipFill>
        <p:spPr>
          <a:xfrm>
            <a:off x="4676476" y="916756"/>
            <a:ext cx="4145997"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g834861dc1a_0_140"/>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200"/>
              <a:buNone/>
            </a:pPr>
            <a:fld id="{00000000-1234-1234-1234-123412341234}" type="slidenum">
              <a:rPr lang="en-US">
                <a:solidFill>
                  <a:srgbClr val="00A5A6"/>
                </a:solidFill>
              </a:rPr>
              <a:t>16</a:t>
            </a:fld>
            <a:endParaRPr>
              <a:solidFill>
                <a:srgbClr val="00A5A6"/>
              </a:solidFill>
            </a:endParaRPr>
          </a:p>
        </p:txBody>
      </p:sp>
      <p:grpSp>
        <p:nvGrpSpPr>
          <p:cNvPr id="270" name="Google Shape;270;g834861dc1a_0_140" descr="Icon of a book indicating a story that will be told here"/>
          <p:cNvGrpSpPr/>
          <p:nvPr/>
        </p:nvGrpSpPr>
        <p:grpSpPr>
          <a:xfrm>
            <a:off x="8136518" y="296533"/>
            <a:ext cx="731534" cy="457197"/>
            <a:chOff x="1926350" y="995225"/>
            <a:chExt cx="428650" cy="356600"/>
          </a:xfrm>
        </p:grpSpPr>
        <p:sp>
          <p:nvSpPr>
            <p:cNvPr id="271" name="Google Shape;271;g834861dc1a_0_140"/>
            <p:cNvSpPr/>
            <p:nvPr/>
          </p:nvSpPr>
          <p:spPr>
            <a:xfrm>
              <a:off x="1926350" y="1298075"/>
              <a:ext cx="208225" cy="53750"/>
            </a:xfrm>
            <a:custGeom>
              <a:avLst/>
              <a:gdLst/>
              <a:ahLst/>
              <a:cxnLst/>
              <a:rect l="l" t="t" r="r" b="b"/>
              <a:pathLst>
                <a:path w="8329" h="2150" extrusionOk="0">
                  <a:moveTo>
                    <a:pt x="0" y="0"/>
                  </a:moveTo>
                  <a:lnTo>
                    <a:pt x="0" y="489"/>
                  </a:lnTo>
                  <a:lnTo>
                    <a:pt x="25" y="635"/>
                  </a:lnTo>
                  <a:lnTo>
                    <a:pt x="74" y="758"/>
                  </a:lnTo>
                  <a:lnTo>
                    <a:pt x="147" y="855"/>
                  </a:lnTo>
                  <a:lnTo>
                    <a:pt x="245" y="953"/>
                  </a:lnTo>
                  <a:lnTo>
                    <a:pt x="391" y="1026"/>
                  </a:lnTo>
                  <a:lnTo>
                    <a:pt x="562" y="1051"/>
                  </a:lnTo>
                  <a:lnTo>
                    <a:pt x="733" y="1026"/>
                  </a:lnTo>
                  <a:lnTo>
                    <a:pt x="1295" y="855"/>
                  </a:lnTo>
                  <a:lnTo>
                    <a:pt x="1661" y="782"/>
                  </a:lnTo>
                  <a:lnTo>
                    <a:pt x="2076" y="684"/>
                  </a:lnTo>
                  <a:lnTo>
                    <a:pt x="2540" y="611"/>
                  </a:lnTo>
                  <a:lnTo>
                    <a:pt x="3029" y="562"/>
                  </a:lnTo>
                  <a:lnTo>
                    <a:pt x="3591" y="513"/>
                  </a:lnTo>
                  <a:lnTo>
                    <a:pt x="4177" y="489"/>
                  </a:lnTo>
                  <a:lnTo>
                    <a:pt x="4616" y="513"/>
                  </a:lnTo>
                  <a:lnTo>
                    <a:pt x="5032" y="538"/>
                  </a:lnTo>
                  <a:lnTo>
                    <a:pt x="5422" y="611"/>
                  </a:lnTo>
                  <a:lnTo>
                    <a:pt x="5789" y="684"/>
                  </a:lnTo>
                  <a:lnTo>
                    <a:pt x="6131" y="782"/>
                  </a:lnTo>
                  <a:lnTo>
                    <a:pt x="6448" y="880"/>
                  </a:lnTo>
                  <a:lnTo>
                    <a:pt x="6717" y="1002"/>
                  </a:lnTo>
                  <a:lnTo>
                    <a:pt x="6985" y="1124"/>
                  </a:lnTo>
                  <a:lnTo>
                    <a:pt x="7205" y="1246"/>
                  </a:lnTo>
                  <a:lnTo>
                    <a:pt x="7425" y="1393"/>
                  </a:lnTo>
                  <a:lnTo>
                    <a:pt x="7791" y="1661"/>
                  </a:lnTo>
                  <a:lnTo>
                    <a:pt x="8084" y="1930"/>
                  </a:lnTo>
                  <a:lnTo>
                    <a:pt x="8329" y="2150"/>
                  </a:lnTo>
                  <a:lnTo>
                    <a:pt x="8329" y="1661"/>
                  </a:lnTo>
                  <a:lnTo>
                    <a:pt x="8084" y="1441"/>
                  </a:lnTo>
                  <a:lnTo>
                    <a:pt x="7791" y="1173"/>
                  </a:lnTo>
                  <a:lnTo>
                    <a:pt x="7425" y="904"/>
                  </a:lnTo>
                  <a:lnTo>
                    <a:pt x="7205" y="758"/>
                  </a:lnTo>
                  <a:lnTo>
                    <a:pt x="6985" y="635"/>
                  </a:lnTo>
                  <a:lnTo>
                    <a:pt x="6717" y="513"/>
                  </a:lnTo>
                  <a:lnTo>
                    <a:pt x="6448" y="391"/>
                  </a:lnTo>
                  <a:lnTo>
                    <a:pt x="6131" y="294"/>
                  </a:lnTo>
                  <a:lnTo>
                    <a:pt x="5789" y="196"/>
                  </a:lnTo>
                  <a:lnTo>
                    <a:pt x="5422" y="123"/>
                  </a:lnTo>
                  <a:lnTo>
                    <a:pt x="5032" y="49"/>
                  </a:lnTo>
                  <a:lnTo>
                    <a:pt x="4616" y="25"/>
                  </a:lnTo>
                  <a:lnTo>
                    <a:pt x="4177" y="0"/>
                  </a:lnTo>
                  <a:lnTo>
                    <a:pt x="3591" y="25"/>
                  </a:lnTo>
                  <a:lnTo>
                    <a:pt x="3029" y="74"/>
                  </a:lnTo>
                  <a:lnTo>
                    <a:pt x="2540" y="123"/>
                  </a:lnTo>
                  <a:lnTo>
                    <a:pt x="2076" y="196"/>
                  </a:lnTo>
                  <a:lnTo>
                    <a:pt x="1661" y="294"/>
                  </a:lnTo>
                  <a:lnTo>
                    <a:pt x="1295" y="367"/>
                  </a:lnTo>
                  <a:lnTo>
                    <a:pt x="733" y="538"/>
                  </a:lnTo>
                  <a:lnTo>
                    <a:pt x="562" y="562"/>
                  </a:lnTo>
                  <a:lnTo>
                    <a:pt x="391" y="538"/>
                  </a:lnTo>
                  <a:lnTo>
                    <a:pt x="245" y="465"/>
                  </a:lnTo>
                  <a:lnTo>
                    <a:pt x="147" y="367"/>
                  </a:lnTo>
                  <a:lnTo>
                    <a:pt x="74" y="269"/>
                  </a:lnTo>
                  <a:lnTo>
                    <a:pt x="25" y="147"/>
                  </a:lnTo>
                  <a:lnTo>
                    <a:pt x="0" y="0"/>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2" name="Google Shape;272;g834861dc1a_0_140"/>
            <p:cNvSpPr/>
            <p:nvPr/>
          </p:nvSpPr>
          <p:spPr>
            <a:xfrm>
              <a:off x="2146775" y="1298075"/>
              <a:ext cx="208225" cy="53750"/>
            </a:xfrm>
            <a:custGeom>
              <a:avLst/>
              <a:gdLst/>
              <a:ahLst/>
              <a:cxnLst/>
              <a:rect l="l" t="t" r="r" b="b"/>
              <a:pathLst>
                <a:path w="8329" h="2150" extrusionOk="0">
                  <a:moveTo>
                    <a:pt x="4152" y="0"/>
                  </a:moveTo>
                  <a:lnTo>
                    <a:pt x="3712" y="25"/>
                  </a:lnTo>
                  <a:lnTo>
                    <a:pt x="3297" y="49"/>
                  </a:lnTo>
                  <a:lnTo>
                    <a:pt x="2907" y="123"/>
                  </a:lnTo>
                  <a:lnTo>
                    <a:pt x="2540" y="196"/>
                  </a:lnTo>
                  <a:lnTo>
                    <a:pt x="2198" y="294"/>
                  </a:lnTo>
                  <a:lnTo>
                    <a:pt x="1881" y="391"/>
                  </a:lnTo>
                  <a:lnTo>
                    <a:pt x="1612" y="513"/>
                  </a:lnTo>
                  <a:lnTo>
                    <a:pt x="1343" y="635"/>
                  </a:lnTo>
                  <a:lnTo>
                    <a:pt x="1124" y="758"/>
                  </a:lnTo>
                  <a:lnTo>
                    <a:pt x="904" y="904"/>
                  </a:lnTo>
                  <a:lnTo>
                    <a:pt x="537" y="1173"/>
                  </a:lnTo>
                  <a:lnTo>
                    <a:pt x="244" y="1441"/>
                  </a:lnTo>
                  <a:lnTo>
                    <a:pt x="0" y="1661"/>
                  </a:lnTo>
                  <a:lnTo>
                    <a:pt x="0" y="2150"/>
                  </a:lnTo>
                  <a:lnTo>
                    <a:pt x="244" y="1930"/>
                  </a:lnTo>
                  <a:lnTo>
                    <a:pt x="537" y="1661"/>
                  </a:lnTo>
                  <a:lnTo>
                    <a:pt x="904" y="1393"/>
                  </a:lnTo>
                  <a:lnTo>
                    <a:pt x="1124" y="1246"/>
                  </a:lnTo>
                  <a:lnTo>
                    <a:pt x="1343" y="1124"/>
                  </a:lnTo>
                  <a:lnTo>
                    <a:pt x="1612" y="1002"/>
                  </a:lnTo>
                  <a:lnTo>
                    <a:pt x="1881" y="880"/>
                  </a:lnTo>
                  <a:lnTo>
                    <a:pt x="2198" y="782"/>
                  </a:lnTo>
                  <a:lnTo>
                    <a:pt x="2540" y="684"/>
                  </a:lnTo>
                  <a:lnTo>
                    <a:pt x="2907" y="611"/>
                  </a:lnTo>
                  <a:lnTo>
                    <a:pt x="3297" y="538"/>
                  </a:lnTo>
                  <a:lnTo>
                    <a:pt x="3712" y="513"/>
                  </a:lnTo>
                  <a:lnTo>
                    <a:pt x="4152" y="489"/>
                  </a:lnTo>
                  <a:lnTo>
                    <a:pt x="4738" y="513"/>
                  </a:lnTo>
                  <a:lnTo>
                    <a:pt x="5300" y="562"/>
                  </a:lnTo>
                  <a:lnTo>
                    <a:pt x="5788" y="611"/>
                  </a:lnTo>
                  <a:lnTo>
                    <a:pt x="6252" y="684"/>
                  </a:lnTo>
                  <a:lnTo>
                    <a:pt x="6668" y="782"/>
                  </a:lnTo>
                  <a:lnTo>
                    <a:pt x="7034" y="855"/>
                  </a:lnTo>
                  <a:lnTo>
                    <a:pt x="7596" y="1026"/>
                  </a:lnTo>
                  <a:lnTo>
                    <a:pt x="7767" y="1051"/>
                  </a:lnTo>
                  <a:lnTo>
                    <a:pt x="7938" y="1026"/>
                  </a:lnTo>
                  <a:lnTo>
                    <a:pt x="8084" y="953"/>
                  </a:lnTo>
                  <a:lnTo>
                    <a:pt x="8182" y="855"/>
                  </a:lnTo>
                  <a:lnTo>
                    <a:pt x="8255" y="758"/>
                  </a:lnTo>
                  <a:lnTo>
                    <a:pt x="8304" y="635"/>
                  </a:lnTo>
                  <a:lnTo>
                    <a:pt x="8328" y="489"/>
                  </a:lnTo>
                  <a:lnTo>
                    <a:pt x="8328" y="0"/>
                  </a:lnTo>
                  <a:lnTo>
                    <a:pt x="8304" y="147"/>
                  </a:lnTo>
                  <a:lnTo>
                    <a:pt x="8255" y="269"/>
                  </a:lnTo>
                  <a:lnTo>
                    <a:pt x="8182" y="367"/>
                  </a:lnTo>
                  <a:lnTo>
                    <a:pt x="8084" y="465"/>
                  </a:lnTo>
                  <a:lnTo>
                    <a:pt x="7938" y="538"/>
                  </a:lnTo>
                  <a:lnTo>
                    <a:pt x="7767" y="562"/>
                  </a:lnTo>
                  <a:lnTo>
                    <a:pt x="7596" y="538"/>
                  </a:lnTo>
                  <a:lnTo>
                    <a:pt x="7034" y="367"/>
                  </a:lnTo>
                  <a:lnTo>
                    <a:pt x="6668" y="294"/>
                  </a:lnTo>
                  <a:lnTo>
                    <a:pt x="6252" y="196"/>
                  </a:lnTo>
                  <a:lnTo>
                    <a:pt x="5788" y="123"/>
                  </a:lnTo>
                  <a:lnTo>
                    <a:pt x="5300" y="74"/>
                  </a:lnTo>
                  <a:lnTo>
                    <a:pt x="4738" y="25"/>
                  </a:lnTo>
                  <a:lnTo>
                    <a:pt x="4152" y="0"/>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3" name="Google Shape;273;g834861dc1a_0_140"/>
            <p:cNvSpPr/>
            <p:nvPr/>
          </p:nvSpPr>
          <p:spPr>
            <a:xfrm>
              <a:off x="1926350" y="995225"/>
              <a:ext cx="208225" cy="332175"/>
            </a:xfrm>
            <a:custGeom>
              <a:avLst/>
              <a:gdLst/>
              <a:ahLst/>
              <a:cxnLst/>
              <a:rect l="l" t="t" r="r" b="b"/>
              <a:pathLst>
                <a:path w="8329" h="13287" extrusionOk="0">
                  <a:moveTo>
                    <a:pt x="4177" y="1"/>
                  </a:moveTo>
                  <a:lnTo>
                    <a:pt x="3591" y="25"/>
                  </a:lnTo>
                  <a:lnTo>
                    <a:pt x="3029" y="74"/>
                  </a:lnTo>
                  <a:lnTo>
                    <a:pt x="2467" y="196"/>
                  </a:lnTo>
                  <a:lnTo>
                    <a:pt x="1905" y="343"/>
                  </a:lnTo>
                  <a:lnTo>
                    <a:pt x="1393" y="538"/>
                  </a:lnTo>
                  <a:lnTo>
                    <a:pt x="929" y="758"/>
                  </a:lnTo>
                  <a:lnTo>
                    <a:pt x="513" y="978"/>
                  </a:lnTo>
                  <a:lnTo>
                    <a:pt x="342" y="1124"/>
                  </a:lnTo>
                  <a:lnTo>
                    <a:pt x="196" y="1246"/>
                  </a:lnTo>
                  <a:lnTo>
                    <a:pt x="123" y="1319"/>
                  </a:lnTo>
                  <a:lnTo>
                    <a:pt x="49" y="1442"/>
                  </a:lnTo>
                  <a:lnTo>
                    <a:pt x="25" y="1539"/>
                  </a:lnTo>
                  <a:lnTo>
                    <a:pt x="0" y="1661"/>
                  </a:lnTo>
                  <a:lnTo>
                    <a:pt x="0" y="11626"/>
                  </a:lnTo>
                  <a:lnTo>
                    <a:pt x="25" y="11773"/>
                  </a:lnTo>
                  <a:lnTo>
                    <a:pt x="74" y="11895"/>
                  </a:lnTo>
                  <a:lnTo>
                    <a:pt x="147" y="11992"/>
                  </a:lnTo>
                  <a:lnTo>
                    <a:pt x="245" y="12090"/>
                  </a:lnTo>
                  <a:lnTo>
                    <a:pt x="391" y="12163"/>
                  </a:lnTo>
                  <a:lnTo>
                    <a:pt x="562" y="12188"/>
                  </a:lnTo>
                  <a:lnTo>
                    <a:pt x="733" y="12163"/>
                  </a:lnTo>
                  <a:lnTo>
                    <a:pt x="1295" y="11992"/>
                  </a:lnTo>
                  <a:lnTo>
                    <a:pt x="1661" y="11919"/>
                  </a:lnTo>
                  <a:lnTo>
                    <a:pt x="2076" y="11821"/>
                  </a:lnTo>
                  <a:lnTo>
                    <a:pt x="2540" y="11748"/>
                  </a:lnTo>
                  <a:lnTo>
                    <a:pt x="3029" y="11699"/>
                  </a:lnTo>
                  <a:lnTo>
                    <a:pt x="3591" y="11650"/>
                  </a:lnTo>
                  <a:lnTo>
                    <a:pt x="4177" y="11626"/>
                  </a:lnTo>
                  <a:lnTo>
                    <a:pt x="4616" y="11650"/>
                  </a:lnTo>
                  <a:lnTo>
                    <a:pt x="5032" y="11675"/>
                  </a:lnTo>
                  <a:lnTo>
                    <a:pt x="5422" y="11748"/>
                  </a:lnTo>
                  <a:lnTo>
                    <a:pt x="5789" y="11821"/>
                  </a:lnTo>
                  <a:lnTo>
                    <a:pt x="6131" y="11919"/>
                  </a:lnTo>
                  <a:lnTo>
                    <a:pt x="6448" y="12017"/>
                  </a:lnTo>
                  <a:lnTo>
                    <a:pt x="6717" y="12139"/>
                  </a:lnTo>
                  <a:lnTo>
                    <a:pt x="6985" y="12261"/>
                  </a:lnTo>
                  <a:lnTo>
                    <a:pt x="7205" y="12383"/>
                  </a:lnTo>
                  <a:lnTo>
                    <a:pt x="7425" y="12530"/>
                  </a:lnTo>
                  <a:lnTo>
                    <a:pt x="7791" y="12798"/>
                  </a:lnTo>
                  <a:lnTo>
                    <a:pt x="8084" y="13067"/>
                  </a:lnTo>
                  <a:lnTo>
                    <a:pt x="8329" y="13287"/>
                  </a:lnTo>
                  <a:lnTo>
                    <a:pt x="8329" y="2199"/>
                  </a:lnTo>
                  <a:lnTo>
                    <a:pt x="8329" y="2101"/>
                  </a:lnTo>
                  <a:lnTo>
                    <a:pt x="8280" y="1979"/>
                  </a:lnTo>
                  <a:lnTo>
                    <a:pt x="8231" y="1881"/>
                  </a:lnTo>
                  <a:lnTo>
                    <a:pt x="8158" y="1808"/>
                  </a:lnTo>
                  <a:lnTo>
                    <a:pt x="8036" y="1686"/>
                  </a:lnTo>
                  <a:lnTo>
                    <a:pt x="7767" y="1442"/>
                  </a:lnTo>
                  <a:lnTo>
                    <a:pt x="7449" y="1173"/>
                  </a:lnTo>
                  <a:lnTo>
                    <a:pt x="7083" y="904"/>
                  </a:lnTo>
                  <a:lnTo>
                    <a:pt x="6644" y="611"/>
                  </a:lnTo>
                  <a:lnTo>
                    <a:pt x="6375" y="489"/>
                  </a:lnTo>
                  <a:lnTo>
                    <a:pt x="6131" y="367"/>
                  </a:lnTo>
                  <a:lnTo>
                    <a:pt x="5838" y="269"/>
                  </a:lnTo>
                  <a:lnTo>
                    <a:pt x="5544" y="172"/>
                  </a:lnTo>
                  <a:lnTo>
                    <a:pt x="5227" y="98"/>
                  </a:lnTo>
                  <a:lnTo>
                    <a:pt x="4885" y="49"/>
                  </a:lnTo>
                  <a:lnTo>
                    <a:pt x="4543" y="1"/>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4" name="Google Shape;274;g834861dc1a_0_140"/>
            <p:cNvSpPr/>
            <p:nvPr/>
          </p:nvSpPr>
          <p:spPr>
            <a:xfrm>
              <a:off x="2146775" y="995225"/>
              <a:ext cx="208225" cy="332175"/>
            </a:xfrm>
            <a:custGeom>
              <a:avLst/>
              <a:gdLst/>
              <a:ahLst/>
              <a:cxnLst/>
              <a:rect l="l" t="t" r="r" b="b"/>
              <a:pathLst>
                <a:path w="8329" h="13287" extrusionOk="0">
                  <a:moveTo>
                    <a:pt x="3786" y="1"/>
                  </a:moveTo>
                  <a:lnTo>
                    <a:pt x="3444" y="49"/>
                  </a:lnTo>
                  <a:lnTo>
                    <a:pt x="3102" y="98"/>
                  </a:lnTo>
                  <a:lnTo>
                    <a:pt x="2784" y="172"/>
                  </a:lnTo>
                  <a:lnTo>
                    <a:pt x="2491" y="269"/>
                  </a:lnTo>
                  <a:lnTo>
                    <a:pt x="2198" y="367"/>
                  </a:lnTo>
                  <a:lnTo>
                    <a:pt x="1954" y="489"/>
                  </a:lnTo>
                  <a:lnTo>
                    <a:pt x="1685" y="611"/>
                  </a:lnTo>
                  <a:lnTo>
                    <a:pt x="1246" y="904"/>
                  </a:lnTo>
                  <a:lnTo>
                    <a:pt x="879" y="1173"/>
                  </a:lnTo>
                  <a:lnTo>
                    <a:pt x="562" y="1442"/>
                  </a:lnTo>
                  <a:lnTo>
                    <a:pt x="293" y="1686"/>
                  </a:lnTo>
                  <a:lnTo>
                    <a:pt x="171" y="1808"/>
                  </a:lnTo>
                  <a:lnTo>
                    <a:pt x="98" y="1881"/>
                  </a:lnTo>
                  <a:lnTo>
                    <a:pt x="49" y="1979"/>
                  </a:lnTo>
                  <a:lnTo>
                    <a:pt x="0" y="2101"/>
                  </a:lnTo>
                  <a:lnTo>
                    <a:pt x="0" y="2199"/>
                  </a:lnTo>
                  <a:lnTo>
                    <a:pt x="0" y="13287"/>
                  </a:lnTo>
                  <a:lnTo>
                    <a:pt x="244" y="13067"/>
                  </a:lnTo>
                  <a:lnTo>
                    <a:pt x="537" y="12798"/>
                  </a:lnTo>
                  <a:lnTo>
                    <a:pt x="904" y="12530"/>
                  </a:lnTo>
                  <a:lnTo>
                    <a:pt x="1124" y="12383"/>
                  </a:lnTo>
                  <a:lnTo>
                    <a:pt x="1343" y="12261"/>
                  </a:lnTo>
                  <a:lnTo>
                    <a:pt x="1612" y="12139"/>
                  </a:lnTo>
                  <a:lnTo>
                    <a:pt x="1881" y="12017"/>
                  </a:lnTo>
                  <a:lnTo>
                    <a:pt x="2198" y="11919"/>
                  </a:lnTo>
                  <a:lnTo>
                    <a:pt x="2540" y="11821"/>
                  </a:lnTo>
                  <a:lnTo>
                    <a:pt x="2907" y="11748"/>
                  </a:lnTo>
                  <a:lnTo>
                    <a:pt x="3297" y="11675"/>
                  </a:lnTo>
                  <a:lnTo>
                    <a:pt x="3712" y="11650"/>
                  </a:lnTo>
                  <a:lnTo>
                    <a:pt x="4152" y="11626"/>
                  </a:lnTo>
                  <a:lnTo>
                    <a:pt x="4738" y="11650"/>
                  </a:lnTo>
                  <a:lnTo>
                    <a:pt x="5300" y="11699"/>
                  </a:lnTo>
                  <a:lnTo>
                    <a:pt x="5788" y="11748"/>
                  </a:lnTo>
                  <a:lnTo>
                    <a:pt x="6252" y="11821"/>
                  </a:lnTo>
                  <a:lnTo>
                    <a:pt x="6668" y="11919"/>
                  </a:lnTo>
                  <a:lnTo>
                    <a:pt x="7034" y="11992"/>
                  </a:lnTo>
                  <a:lnTo>
                    <a:pt x="7596" y="12163"/>
                  </a:lnTo>
                  <a:lnTo>
                    <a:pt x="7767" y="12188"/>
                  </a:lnTo>
                  <a:lnTo>
                    <a:pt x="7938" y="12163"/>
                  </a:lnTo>
                  <a:lnTo>
                    <a:pt x="8084" y="12090"/>
                  </a:lnTo>
                  <a:lnTo>
                    <a:pt x="8182" y="11992"/>
                  </a:lnTo>
                  <a:lnTo>
                    <a:pt x="8255" y="11895"/>
                  </a:lnTo>
                  <a:lnTo>
                    <a:pt x="8304" y="11773"/>
                  </a:lnTo>
                  <a:lnTo>
                    <a:pt x="8328" y="11626"/>
                  </a:lnTo>
                  <a:lnTo>
                    <a:pt x="8328" y="1661"/>
                  </a:lnTo>
                  <a:lnTo>
                    <a:pt x="8304" y="1539"/>
                  </a:lnTo>
                  <a:lnTo>
                    <a:pt x="8280" y="1442"/>
                  </a:lnTo>
                  <a:lnTo>
                    <a:pt x="8206" y="1319"/>
                  </a:lnTo>
                  <a:lnTo>
                    <a:pt x="8133" y="1246"/>
                  </a:lnTo>
                  <a:lnTo>
                    <a:pt x="7987" y="1124"/>
                  </a:lnTo>
                  <a:lnTo>
                    <a:pt x="7816" y="978"/>
                  </a:lnTo>
                  <a:lnTo>
                    <a:pt x="7400" y="758"/>
                  </a:lnTo>
                  <a:lnTo>
                    <a:pt x="6936" y="538"/>
                  </a:lnTo>
                  <a:lnTo>
                    <a:pt x="6423" y="343"/>
                  </a:lnTo>
                  <a:lnTo>
                    <a:pt x="5862" y="196"/>
                  </a:lnTo>
                  <a:lnTo>
                    <a:pt x="5300" y="74"/>
                  </a:lnTo>
                  <a:lnTo>
                    <a:pt x="4738" y="25"/>
                  </a:lnTo>
                  <a:lnTo>
                    <a:pt x="4152" y="1"/>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275" name="Google Shape;275;g834861dc1a_0_140"/>
          <p:cNvPicPr preferRelativeResize="0">
            <a:picLocks noChangeAspect="1"/>
          </p:cNvPicPr>
          <p:nvPr/>
        </p:nvPicPr>
        <p:blipFill rotWithShape="1">
          <a:blip r:embed="rId3">
            <a:alphaModFix/>
          </a:blip>
          <a:srcRect/>
          <a:stretch/>
        </p:blipFill>
        <p:spPr>
          <a:xfrm>
            <a:off x="311350" y="888403"/>
            <a:ext cx="4157024"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pic>
        <p:nvPicPr>
          <p:cNvPr id="276" name="Google Shape;276;g834861dc1a_0_140"/>
          <p:cNvPicPr preferRelativeResize="0">
            <a:picLocks noChangeAspect="1"/>
          </p:cNvPicPr>
          <p:nvPr/>
        </p:nvPicPr>
        <p:blipFill rotWithShape="1">
          <a:blip r:embed="rId4">
            <a:alphaModFix/>
          </a:blip>
          <a:srcRect/>
          <a:stretch/>
        </p:blipFill>
        <p:spPr>
          <a:xfrm>
            <a:off x="4575025" y="888403"/>
            <a:ext cx="4179077"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g834861dc1a_0_128"/>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200"/>
              <a:buNone/>
            </a:pPr>
            <a:fld id="{00000000-1234-1234-1234-123412341234}" type="slidenum">
              <a:rPr lang="en-US">
                <a:solidFill>
                  <a:srgbClr val="00A5A6"/>
                </a:solidFill>
              </a:rPr>
              <a:t>17</a:t>
            </a:fld>
            <a:endParaRPr>
              <a:solidFill>
                <a:srgbClr val="00A5A6"/>
              </a:solidFill>
            </a:endParaRPr>
          </a:p>
        </p:txBody>
      </p:sp>
      <p:grpSp>
        <p:nvGrpSpPr>
          <p:cNvPr id="282" name="Google Shape;282;g834861dc1a_0_128" descr="Icon of a book indicating a story that will be told here"/>
          <p:cNvGrpSpPr/>
          <p:nvPr/>
        </p:nvGrpSpPr>
        <p:grpSpPr>
          <a:xfrm>
            <a:off x="8136518" y="296533"/>
            <a:ext cx="731534" cy="457197"/>
            <a:chOff x="1926350" y="995225"/>
            <a:chExt cx="428650" cy="356600"/>
          </a:xfrm>
        </p:grpSpPr>
        <p:sp>
          <p:nvSpPr>
            <p:cNvPr id="283" name="Google Shape;283;g834861dc1a_0_128"/>
            <p:cNvSpPr/>
            <p:nvPr/>
          </p:nvSpPr>
          <p:spPr>
            <a:xfrm>
              <a:off x="1926350" y="1298075"/>
              <a:ext cx="208225" cy="53750"/>
            </a:xfrm>
            <a:custGeom>
              <a:avLst/>
              <a:gdLst/>
              <a:ahLst/>
              <a:cxnLst/>
              <a:rect l="l" t="t" r="r" b="b"/>
              <a:pathLst>
                <a:path w="8329" h="2150" extrusionOk="0">
                  <a:moveTo>
                    <a:pt x="0" y="0"/>
                  </a:moveTo>
                  <a:lnTo>
                    <a:pt x="0" y="489"/>
                  </a:lnTo>
                  <a:lnTo>
                    <a:pt x="25" y="635"/>
                  </a:lnTo>
                  <a:lnTo>
                    <a:pt x="74" y="758"/>
                  </a:lnTo>
                  <a:lnTo>
                    <a:pt x="147" y="855"/>
                  </a:lnTo>
                  <a:lnTo>
                    <a:pt x="245" y="953"/>
                  </a:lnTo>
                  <a:lnTo>
                    <a:pt x="391" y="1026"/>
                  </a:lnTo>
                  <a:lnTo>
                    <a:pt x="562" y="1051"/>
                  </a:lnTo>
                  <a:lnTo>
                    <a:pt x="733" y="1026"/>
                  </a:lnTo>
                  <a:lnTo>
                    <a:pt x="1295" y="855"/>
                  </a:lnTo>
                  <a:lnTo>
                    <a:pt x="1661" y="782"/>
                  </a:lnTo>
                  <a:lnTo>
                    <a:pt x="2076" y="684"/>
                  </a:lnTo>
                  <a:lnTo>
                    <a:pt x="2540" y="611"/>
                  </a:lnTo>
                  <a:lnTo>
                    <a:pt x="3029" y="562"/>
                  </a:lnTo>
                  <a:lnTo>
                    <a:pt x="3591" y="513"/>
                  </a:lnTo>
                  <a:lnTo>
                    <a:pt x="4177" y="489"/>
                  </a:lnTo>
                  <a:lnTo>
                    <a:pt x="4616" y="513"/>
                  </a:lnTo>
                  <a:lnTo>
                    <a:pt x="5032" y="538"/>
                  </a:lnTo>
                  <a:lnTo>
                    <a:pt x="5422" y="611"/>
                  </a:lnTo>
                  <a:lnTo>
                    <a:pt x="5789" y="684"/>
                  </a:lnTo>
                  <a:lnTo>
                    <a:pt x="6131" y="782"/>
                  </a:lnTo>
                  <a:lnTo>
                    <a:pt x="6448" y="880"/>
                  </a:lnTo>
                  <a:lnTo>
                    <a:pt x="6717" y="1002"/>
                  </a:lnTo>
                  <a:lnTo>
                    <a:pt x="6985" y="1124"/>
                  </a:lnTo>
                  <a:lnTo>
                    <a:pt x="7205" y="1246"/>
                  </a:lnTo>
                  <a:lnTo>
                    <a:pt x="7425" y="1393"/>
                  </a:lnTo>
                  <a:lnTo>
                    <a:pt x="7791" y="1661"/>
                  </a:lnTo>
                  <a:lnTo>
                    <a:pt x="8084" y="1930"/>
                  </a:lnTo>
                  <a:lnTo>
                    <a:pt x="8329" y="2150"/>
                  </a:lnTo>
                  <a:lnTo>
                    <a:pt x="8329" y="1661"/>
                  </a:lnTo>
                  <a:lnTo>
                    <a:pt x="8084" y="1441"/>
                  </a:lnTo>
                  <a:lnTo>
                    <a:pt x="7791" y="1173"/>
                  </a:lnTo>
                  <a:lnTo>
                    <a:pt x="7425" y="904"/>
                  </a:lnTo>
                  <a:lnTo>
                    <a:pt x="7205" y="758"/>
                  </a:lnTo>
                  <a:lnTo>
                    <a:pt x="6985" y="635"/>
                  </a:lnTo>
                  <a:lnTo>
                    <a:pt x="6717" y="513"/>
                  </a:lnTo>
                  <a:lnTo>
                    <a:pt x="6448" y="391"/>
                  </a:lnTo>
                  <a:lnTo>
                    <a:pt x="6131" y="294"/>
                  </a:lnTo>
                  <a:lnTo>
                    <a:pt x="5789" y="196"/>
                  </a:lnTo>
                  <a:lnTo>
                    <a:pt x="5422" y="123"/>
                  </a:lnTo>
                  <a:lnTo>
                    <a:pt x="5032" y="49"/>
                  </a:lnTo>
                  <a:lnTo>
                    <a:pt x="4616" y="25"/>
                  </a:lnTo>
                  <a:lnTo>
                    <a:pt x="4177" y="0"/>
                  </a:lnTo>
                  <a:lnTo>
                    <a:pt x="3591" y="25"/>
                  </a:lnTo>
                  <a:lnTo>
                    <a:pt x="3029" y="74"/>
                  </a:lnTo>
                  <a:lnTo>
                    <a:pt x="2540" y="123"/>
                  </a:lnTo>
                  <a:lnTo>
                    <a:pt x="2076" y="196"/>
                  </a:lnTo>
                  <a:lnTo>
                    <a:pt x="1661" y="294"/>
                  </a:lnTo>
                  <a:lnTo>
                    <a:pt x="1295" y="367"/>
                  </a:lnTo>
                  <a:lnTo>
                    <a:pt x="733" y="538"/>
                  </a:lnTo>
                  <a:lnTo>
                    <a:pt x="562" y="562"/>
                  </a:lnTo>
                  <a:lnTo>
                    <a:pt x="391" y="538"/>
                  </a:lnTo>
                  <a:lnTo>
                    <a:pt x="245" y="465"/>
                  </a:lnTo>
                  <a:lnTo>
                    <a:pt x="147" y="367"/>
                  </a:lnTo>
                  <a:lnTo>
                    <a:pt x="74" y="269"/>
                  </a:lnTo>
                  <a:lnTo>
                    <a:pt x="25" y="147"/>
                  </a:lnTo>
                  <a:lnTo>
                    <a:pt x="0" y="0"/>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4" name="Google Shape;284;g834861dc1a_0_128"/>
            <p:cNvSpPr/>
            <p:nvPr/>
          </p:nvSpPr>
          <p:spPr>
            <a:xfrm>
              <a:off x="2146775" y="1298075"/>
              <a:ext cx="208225" cy="53750"/>
            </a:xfrm>
            <a:custGeom>
              <a:avLst/>
              <a:gdLst/>
              <a:ahLst/>
              <a:cxnLst/>
              <a:rect l="l" t="t" r="r" b="b"/>
              <a:pathLst>
                <a:path w="8329" h="2150" extrusionOk="0">
                  <a:moveTo>
                    <a:pt x="4152" y="0"/>
                  </a:moveTo>
                  <a:lnTo>
                    <a:pt x="3712" y="25"/>
                  </a:lnTo>
                  <a:lnTo>
                    <a:pt x="3297" y="49"/>
                  </a:lnTo>
                  <a:lnTo>
                    <a:pt x="2907" y="123"/>
                  </a:lnTo>
                  <a:lnTo>
                    <a:pt x="2540" y="196"/>
                  </a:lnTo>
                  <a:lnTo>
                    <a:pt x="2198" y="294"/>
                  </a:lnTo>
                  <a:lnTo>
                    <a:pt x="1881" y="391"/>
                  </a:lnTo>
                  <a:lnTo>
                    <a:pt x="1612" y="513"/>
                  </a:lnTo>
                  <a:lnTo>
                    <a:pt x="1343" y="635"/>
                  </a:lnTo>
                  <a:lnTo>
                    <a:pt x="1124" y="758"/>
                  </a:lnTo>
                  <a:lnTo>
                    <a:pt x="904" y="904"/>
                  </a:lnTo>
                  <a:lnTo>
                    <a:pt x="537" y="1173"/>
                  </a:lnTo>
                  <a:lnTo>
                    <a:pt x="244" y="1441"/>
                  </a:lnTo>
                  <a:lnTo>
                    <a:pt x="0" y="1661"/>
                  </a:lnTo>
                  <a:lnTo>
                    <a:pt x="0" y="2150"/>
                  </a:lnTo>
                  <a:lnTo>
                    <a:pt x="244" y="1930"/>
                  </a:lnTo>
                  <a:lnTo>
                    <a:pt x="537" y="1661"/>
                  </a:lnTo>
                  <a:lnTo>
                    <a:pt x="904" y="1393"/>
                  </a:lnTo>
                  <a:lnTo>
                    <a:pt x="1124" y="1246"/>
                  </a:lnTo>
                  <a:lnTo>
                    <a:pt x="1343" y="1124"/>
                  </a:lnTo>
                  <a:lnTo>
                    <a:pt x="1612" y="1002"/>
                  </a:lnTo>
                  <a:lnTo>
                    <a:pt x="1881" y="880"/>
                  </a:lnTo>
                  <a:lnTo>
                    <a:pt x="2198" y="782"/>
                  </a:lnTo>
                  <a:lnTo>
                    <a:pt x="2540" y="684"/>
                  </a:lnTo>
                  <a:lnTo>
                    <a:pt x="2907" y="611"/>
                  </a:lnTo>
                  <a:lnTo>
                    <a:pt x="3297" y="538"/>
                  </a:lnTo>
                  <a:lnTo>
                    <a:pt x="3712" y="513"/>
                  </a:lnTo>
                  <a:lnTo>
                    <a:pt x="4152" y="489"/>
                  </a:lnTo>
                  <a:lnTo>
                    <a:pt x="4738" y="513"/>
                  </a:lnTo>
                  <a:lnTo>
                    <a:pt x="5300" y="562"/>
                  </a:lnTo>
                  <a:lnTo>
                    <a:pt x="5788" y="611"/>
                  </a:lnTo>
                  <a:lnTo>
                    <a:pt x="6252" y="684"/>
                  </a:lnTo>
                  <a:lnTo>
                    <a:pt x="6668" y="782"/>
                  </a:lnTo>
                  <a:lnTo>
                    <a:pt x="7034" y="855"/>
                  </a:lnTo>
                  <a:lnTo>
                    <a:pt x="7596" y="1026"/>
                  </a:lnTo>
                  <a:lnTo>
                    <a:pt x="7767" y="1051"/>
                  </a:lnTo>
                  <a:lnTo>
                    <a:pt x="7938" y="1026"/>
                  </a:lnTo>
                  <a:lnTo>
                    <a:pt x="8084" y="953"/>
                  </a:lnTo>
                  <a:lnTo>
                    <a:pt x="8182" y="855"/>
                  </a:lnTo>
                  <a:lnTo>
                    <a:pt x="8255" y="758"/>
                  </a:lnTo>
                  <a:lnTo>
                    <a:pt x="8304" y="635"/>
                  </a:lnTo>
                  <a:lnTo>
                    <a:pt x="8328" y="489"/>
                  </a:lnTo>
                  <a:lnTo>
                    <a:pt x="8328" y="0"/>
                  </a:lnTo>
                  <a:lnTo>
                    <a:pt x="8304" y="147"/>
                  </a:lnTo>
                  <a:lnTo>
                    <a:pt x="8255" y="269"/>
                  </a:lnTo>
                  <a:lnTo>
                    <a:pt x="8182" y="367"/>
                  </a:lnTo>
                  <a:lnTo>
                    <a:pt x="8084" y="465"/>
                  </a:lnTo>
                  <a:lnTo>
                    <a:pt x="7938" y="538"/>
                  </a:lnTo>
                  <a:lnTo>
                    <a:pt x="7767" y="562"/>
                  </a:lnTo>
                  <a:lnTo>
                    <a:pt x="7596" y="538"/>
                  </a:lnTo>
                  <a:lnTo>
                    <a:pt x="7034" y="367"/>
                  </a:lnTo>
                  <a:lnTo>
                    <a:pt x="6668" y="294"/>
                  </a:lnTo>
                  <a:lnTo>
                    <a:pt x="6252" y="196"/>
                  </a:lnTo>
                  <a:lnTo>
                    <a:pt x="5788" y="123"/>
                  </a:lnTo>
                  <a:lnTo>
                    <a:pt x="5300" y="74"/>
                  </a:lnTo>
                  <a:lnTo>
                    <a:pt x="4738" y="25"/>
                  </a:lnTo>
                  <a:lnTo>
                    <a:pt x="4152" y="0"/>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5" name="Google Shape;285;g834861dc1a_0_128"/>
            <p:cNvSpPr/>
            <p:nvPr/>
          </p:nvSpPr>
          <p:spPr>
            <a:xfrm>
              <a:off x="1926350" y="995225"/>
              <a:ext cx="208225" cy="332175"/>
            </a:xfrm>
            <a:custGeom>
              <a:avLst/>
              <a:gdLst/>
              <a:ahLst/>
              <a:cxnLst/>
              <a:rect l="l" t="t" r="r" b="b"/>
              <a:pathLst>
                <a:path w="8329" h="13287" extrusionOk="0">
                  <a:moveTo>
                    <a:pt x="4177" y="1"/>
                  </a:moveTo>
                  <a:lnTo>
                    <a:pt x="3591" y="25"/>
                  </a:lnTo>
                  <a:lnTo>
                    <a:pt x="3029" y="74"/>
                  </a:lnTo>
                  <a:lnTo>
                    <a:pt x="2467" y="196"/>
                  </a:lnTo>
                  <a:lnTo>
                    <a:pt x="1905" y="343"/>
                  </a:lnTo>
                  <a:lnTo>
                    <a:pt x="1393" y="538"/>
                  </a:lnTo>
                  <a:lnTo>
                    <a:pt x="929" y="758"/>
                  </a:lnTo>
                  <a:lnTo>
                    <a:pt x="513" y="978"/>
                  </a:lnTo>
                  <a:lnTo>
                    <a:pt x="342" y="1124"/>
                  </a:lnTo>
                  <a:lnTo>
                    <a:pt x="196" y="1246"/>
                  </a:lnTo>
                  <a:lnTo>
                    <a:pt x="123" y="1319"/>
                  </a:lnTo>
                  <a:lnTo>
                    <a:pt x="49" y="1442"/>
                  </a:lnTo>
                  <a:lnTo>
                    <a:pt x="25" y="1539"/>
                  </a:lnTo>
                  <a:lnTo>
                    <a:pt x="0" y="1661"/>
                  </a:lnTo>
                  <a:lnTo>
                    <a:pt x="0" y="11626"/>
                  </a:lnTo>
                  <a:lnTo>
                    <a:pt x="25" y="11773"/>
                  </a:lnTo>
                  <a:lnTo>
                    <a:pt x="74" y="11895"/>
                  </a:lnTo>
                  <a:lnTo>
                    <a:pt x="147" y="11992"/>
                  </a:lnTo>
                  <a:lnTo>
                    <a:pt x="245" y="12090"/>
                  </a:lnTo>
                  <a:lnTo>
                    <a:pt x="391" y="12163"/>
                  </a:lnTo>
                  <a:lnTo>
                    <a:pt x="562" y="12188"/>
                  </a:lnTo>
                  <a:lnTo>
                    <a:pt x="733" y="12163"/>
                  </a:lnTo>
                  <a:lnTo>
                    <a:pt x="1295" y="11992"/>
                  </a:lnTo>
                  <a:lnTo>
                    <a:pt x="1661" y="11919"/>
                  </a:lnTo>
                  <a:lnTo>
                    <a:pt x="2076" y="11821"/>
                  </a:lnTo>
                  <a:lnTo>
                    <a:pt x="2540" y="11748"/>
                  </a:lnTo>
                  <a:lnTo>
                    <a:pt x="3029" y="11699"/>
                  </a:lnTo>
                  <a:lnTo>
                    <a:pt x="3591" y="11650"/>
                  </a:lnTo>
                  <a:lnTo>
                    <a:pt x="4177" y="11626"/>
                  </a:lnTo>
                  <a:lnTo>
                    <a:pt x="4616" y="11650"/>
                  </a:lnTo>
                  <a:lnTo>
                    <a:pt x="5032" y="11675"/>
                  </a:lnTo>
                  <a:lnTo>
                    <a:pt x="5422" y="11748"/>
                  </a:lnTo>
                  <a:lnTo>
                    <a:pt x="5789" y="11821"/>
                  </a:lnTo>
                  <a:lnTo>
                    <a:pt x="6131" y="11919"/>
                  </a:lnTo>
                  <a:lnTo>
                    <a:pt x="6448" y="12017"/>
                  </a:lnTo>
                  <a:lnTo>
                    <a:pt x="6717" y="12139"/>
                  </a:lnTo>
                  <a:lnTo>
                    <a:pt x="6985" y="12261"/>
                  </a:lnTo>
                  <a:lnTo>
                    <a:pt x="7205" y="12383"/>
                  </a:lnTo>
                  <a:lnTo>
                    <a:pt x="7425" y="12530"/>
                  </a:lnTo>
                  <a:lnTo>
                    <a:pt x="7791" y="12798"/>
                  </a:lnTo>
                  <a:lnTo>
                    <a:pt x="8084" y="13067"/>
                  </a:lnTo>
                  <a:lnTo>
                    <a:pt x="8329" y="13287"/>
                  </a:lnTo>
                  <a:lnTo>
                    <a:pt x="8329" y="2199"/>
                  </a:lnTo>
                  <a:lnTo>
                    <a:pt x="8329" y="2101"/>
                  </a:lnTo>
                  <a:lnTo>
                    <a:pt x="8280" y="1979"/>
                  </a:lnTo>
                  <a:lnTo>
                    <a:pt x="8231" y="1881"/>
                  </a:lnTo>
                  <a:lnTo>
                    <a:pt x="8158" y="1808"/>
                  </a:lnTo>
                  <a:lnTo>
                    <a:pt x="8036" y="1686"/>
                  </a:lnTo>
                  <a:lnTo>
                    <a:pt x="7767" y="1442"/>
                  </a:lnTo>
                  <a:lnTo>
                    <a:pt x="7449" y="1173"/>
                  </a:lnTo>
                  <a:lnTo>
                    <a:pt x="7083" y="904"/>
                  </a:lnTo>
                  <a:lnTo>
                    <a:pt x="6644" y="611"/>
                  </a:lnTo>
                  <a:lnTo>
                    <a:pt x="6375" y="489"/>
                  </a:lnTo>
                  <a:lnTo>
                    <a:pt x="6131" y="367"/>
                  </a:lnTo>
                  <a:lnTo>
                    <a:pt x="5838" y="269"/>
                  </a:lnTo>
                  <a:lnTo>
                    <a:pt x="5544" y="172"/>
                  </a:lnTo>
                  <a:lnTo>
                    <a:pt x="5227" y="98"/>
                  </a:lnTo>
                  <a:lnTo>
                    <a:pt x="4885" y="49"/>
                  </a:lnTo>
                  <a:lnTo>
                    <a:pt x="4543" y="1"/>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6" name="Google Shape;286;g834861dc1a_0_128"/>
            <p:cNvSpPr/>
            <p:nvPr/>
          </p:nvSpPr>
          <p:spPr>
            <a:xfrm>
              <a:off x="2146775" y="995225"/>
              <a:ext cx="208225" cy="332175"/>
            </a:xfrm>
            <a:custGeom>
              <a:avLst/>
              <a:gdLst/>
              <a:ahLst/>
              <a:cxnLst/>
              <a:rect l="l" t="t" r="r" b="b"/>
              <a:pathLst>
                <a:path w="8329" h="13287" extrusionOk="0">
                  <a:moveTo>
                    <a:pt x="3786" y="1"/>
                  </a:moveTo>
                  <a:lnTo>
                    <a:pt x="3444" y="49"/>
                  </a:lnTo>
                  <a:lnTo>
                    <a:pt x="3102" y="98"/>
                  </a:lnTo>
                  <a:lnTo>
                    <a:pt x="2784" y="172"/>
                  </a:lnTo>
                  <a:lnTo>
                    <a:pt x="2491" y="269"/>
                  </a:lnTo>
                  <a:lnTo>
                    <a:pt x="2198" y="367"/>
                  </a:lnTo>
                  <a:lnTo>
                    <a:pt x="1954" y="489"/>
                  </a:lnTo>
                  <a:lnTo>
                    <a:pt x="1685" y="611"/>
                  </a:lnTo>
                  <a:lnTo>
                    <a:pt x="1246" y="904"/>
                  </a:lnTo>
                  <a:lnTo>
                    <a:pt x="879" y="1173"/>
                  </a:lnTo>
                  <a:lnTo>
                    <a:pt x="562" y="1442"/>
                  </a:lnTo>
                  <a:lnTo>
                    <a:pt x="293" y="1686"/>
                  </a:lnTo>
                  <a:lnTo>
                    <a:pt x="171" y="1808"/>
                  </a:lnTo>
                  <a:lnTo>
                    <a:pt x="98" y="1881"/>
                  </a:lnTo>
                  <a:lnTo>
                    <a:pt x="49" y="1979"/>
                  </a:lnTo>
                  <a:lnTo>
                    <a:pt x="0" y="2101"/>
                  </a:lnTo>
                  <a:lnTo>
                    <a:pt x="0" y="2199"/>
                  </a:lnTo>
                  <a:lnTo>
                    <a:pt x="0" y="13287"/>
                  </a:lnTo>
                  <a:lnTo>
                    <a:pt x="244" y="13067"/>
                  </a:lnTo>
                  <a:lnTo>
                    <a:pt x="537" y="12798"/>
                  </a:lnTo>
                  <a:lnTo>
                    <a:pt x="904" y="12530"/>
                  </a:lnTo>
                  <a:lnTo>
                    <a:pt x="1124" y="12383"/>
                  </a:lnTo>
                  <a:lnTo>
                    <a:pt x="1343" y="12261"/>
                  </a:lnTo>
                  <a:lnTo>
                    <a:pt x="1612" y="12139"/>
                  </a:lnTo>
                  <a:lnTo>
                    <a:pt x="1881" y="12017"/>
                  </a:lnTo>
                  <a:lnTo>
                    <a:pt x="2198" y="11919"/>
                  </a:lnTo>
                  <a:lnTo>
                    <a:pt x="2540" y="11821"/>
                  </a:lnTo>
                  <a:lnTo>
                    <a:pt x="2907" y="11748"/>
                  </a:lnTo>
                  <a:lnTo>
                    <a:pt x="3297" y="11675"/>
                  </a:lnTo>
                  <a:lnTo>
                    <a:pt x="3712" y="11650"/>
                  </a:lnTo>
                  <a:lnTo>
                    <a:pt x="4152" y="11626"/>
                  </a:lnTo>
                  <a:lnTo>
                    <a:pt x="4738" y="11650"/>
                  </a:lnTo>
                  <a:lnTo>
                    <a:pt x="5300" y="11699"/>
                  </a:lnTo>
                  <a:lnTo>
                    <a:pt x="5788" y="11748"/>
                  </a:lnTo>
                  <a:lnTo>
                    <a:pt x="6252" y="11821"/>
                  </a:lnTo>
                  <a:lnTo>
                    <a:pt x="6668" y="11919"/>
                  </a:lnTo>
                  <a:lnTo>
                    <a:pt x="7034" y="11992"/>
                  </a:lnTo>
                  <a:lnTo>
                    <a:pt x="7596" y="12163"/>
                  </a:lnTo>
                  <a:lnTo>
                    <a:pt x="7767" y="12188"/>
                  </a:lnTo>
                  <a:lnTo>
                    <a:pt x="7938" y="12163"/>
                  </a:lnTo>
                  <a:lnTo>
                    <a:pt x="8084" y="12090"/>
                  </a:lnTo>
                  <a:lnTo>
                    <a:pt x="8182" y="11992"/>
                  </a:lnTo>
                  <a:lnTo>
                    <a:pt x="8255" y="11895"/>
                  </a:lnTo>
                  <a:lnTo>
                    <a:pt x="8304" y="11773"/>
                  </a:lnTo>
                  <a:lnTo>
                    <a:pt x="8328" y="11626"/>
                  </a:lnTo>
                  <a:lnTo>
                    <a:pt x="8328" y="1661"/>
                  </a:lnTo>
                  <a:lnTo>
                    <a:pt x="8304" y="1539"/>
                  </a:lnTo>
                  <a:lnTo>
                    <a:pt x="8280" y="1442"/>
                  </a:lnTo>
                  <a:lnTo>
                    <a:pt x="8206" y="1319"/>
                  </a:lnTo>
                  <a:lnTo>
                    <a:pt x="8133" y="1246"/>
                  </a:lnTo>
                  <a:lnTo>
                    <a:pt x="7987" y="1124"/>
                  </a:lnTo>
                  <a:lnTo>
                    <a:pt x="7816" y="978"/>
                  </a:lnTo>
                  <a:lnTo>
                    <a:pt x="7400" y="758"/>
                  </a:lnTo>
                  <a:lnTo>
                    <a:pt x="6936" y="538"/>
                  </a:lnTo>
                  <a:lnTo>
                    <a:pt x="6423" y="343"/>
                  </a:lnTo>
                  <a:lnTo>
                    <a:pt x="5862" y="196"/>
                  </a:lnTo>
                  <a:lnTo>
                    <a:pt x="5300" y="74"/>
                  </a:lnTo>
                  <a:lnTo>
                    <a:pt x="4738" y="25"/>
                  </a:lnTo>
                  <a:lnTo>
                    <a:pt x="4152" y="1"/>
                  </a:lnTo>
                  <a:close/>
                </a:path>
              </a:pathLst>
            </a:cu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287" name="Google Shape;287;g834861dc1a_0_128"/>
          <p:cNvPicPr preferRelativeResize="0">
            <a:picLocks noChangeAspect="1"/>
          </p:cNvPicPr>
          <p:nvPr/>
        </p:nvPicPr>
        <p:blipFill rotWithShape="1">
          <a:blip r:embed="rId3">
            <a:alphaModFix/>
          </a:blip>
          <a:srcRect/>
          <a:stretch/>
        </p:blipFill>
        <p:spPr>
          <a:xfrm>
            <a:off x="282777" y="881315"/>
            <a:ext cx="4158228"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pic>
        <p:nvPicPr>
          <p:cNvPr id="288" name="Google Shape;288;g834861dc1a_0_128"/>
          <p:cNvPicPr preferRelativeResize="0">
            <a:picLocks noChangeAspect="1"/>
          </p:cNvPicPr>
          <p:nvPr/>
        </p:nvPicPr>
        <p:blipFill rotWithShape="1">
          <a:blip r:embed="rId4">
            <a:alphaModFix/>
          </a:blip>
          <a:srcRect/>
          <a:stretch/>
        </p:blipFill>
        <p:spPr>
          <a:xfrm>
            <a:off x="4547702" y="881315"/>
            <a:ext cx="4159438"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g7fbf6bbe27_1_0"/>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lvl="0">
              <a:buSzPts val="1800"/>
            </a:pPr>
            <a:r>
              <a:rPr lang="en-US" dirty="0"/>
              <a:t>Activity: A Play </a:t>
            </a:r>
          </a:p>
        </p:txBody>
      </p:sp>
      <p:sp>
        <p:nvSpPr>
          <p:cNvPr id="294" name="Google Shape;294;g7fbf6bbe27_1_0"/>
          <p:cNvSpPr txBox="1">
            <a:spLocks noGrp="1"/>
          </p:cNvSpPr>
          <p:nvPr>
            <p:ph type="body" idx="1"/>
          </p:nvPr>
        </p:nvSpPr>
        <p:spPr>
          <a:xfrm>
            <a:off x="877463" y="1414424"/>
            <a:ext cx="3657600" cy="3108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800"/>
              <a:buNone/>
            </a:pPr>
            <a:r>
              <a:rPr lang="en-US" sz="4600" dirty="0"/>
              <a:t>“Drama In </a:t>
            </a:r>
            <a:endParaRPr sz="4600" dirty="0"/>
          </a:p>
          <a:p>
            <a:pPr marL="0" lvl="0" indent="0" algn="l" rtl="0">
              <a:lnSpc>
                <a:spcPct val="100000"/>
              </a:lnSpc>
              <a:spcBef>
                <a:spcPts val="0"/>
              </a:spcBef>
              <a:spcAft>
                <a:spcPts val="0"/>
              </a:spcAft>
              <a:buSzPts val="1800"/>
              <a:buNone/>
            </a:pPr>
            <a:r>
              <a:rPr lang="en-US" sz="4600" dirty="0"/>
              <a:t>The Court”</a:t>
            </a:r>
            <a:endParaRPr sz="4600" dirty="0"/>
          </a:p>
          <a:p>
            <a:pPr marL="457200" lvl="0" indent="0" algn="l" rtl="0">
              <a:lnSpc>
                <a:spcPct val="80000"/>
              </a:lnSpc>
              <a:spcBef>
                <a:spcPts val="600"/>
              </a:spcBef>
              <a:spcAft>
                <a:spcPts val="0"/>
              </a:spcAft>
              <a:buSzPts val="1800"/>
              <a:buNone/>
            </a:pPr>
            <a:endParaRPr sz="2040" dirty="0"/>
          </a:p>
        </p:txBody>
      </p:sp>
      <p:pic>
        <p:nvPicPr>
          <p:cNvPr id="296" name="Google Shape;296;g7fbf6bbe27_1_0" descr="Three stick figure children tumbling"/>
          <p:cNvPicPr preferRelativeResize="0">
            <a:picLocks noGrp="1" noChangeAspect="1"/>
          </p:cNvPicPr>
          <p:nvPr>
            <p:ph type="body" idx="2"/>
          </p:nvPr>
        </p:nvPicPr>
        <p:blipFill rotWithShape="1">
          <a:blip r:embed="rId3">
            <a:alphaModFix/>
          </a:blip>
          <a:srcRect/>
          <a:stretch/>
        </p:blipFill>
        <p:spPr>
          <a:xfrm>
            <a:off x="4878388" y="1873199"/>
            <a:ext cx="2743200" cy="2191050"/>
          </a:xfrm>
          <a:prstGeom prst="rect">
            <a:avLst/>
          </a:prstGeom>
          <a:noFill/>
          <a:ln>
            <a:noFill/>
          </a:ln>
          <a:effectLst>
            <a:outerShdw blurRad="50800" dist="38100" dir="2700000" algn="tl" rotWithShape="0">
              <a:prstClr val="black">
                <a:alpha val="40000"/>
              </a:prstClr>
            </a:outerShdw>
          </a:effectLst>
        </p:spPr>
      </p:pic>
      <p:sp>
        <p:nvSpPr>
          <p:cNvPr id="295" name="Google Shape;295;g7fbf6bbe27_1_0"/>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18</a:t>
            </a:fld>
            <a:endParaRPr sz="900">
              <a:solidFill>
                <a:srgbClr val="00A5A6"/>
              </a:solidFill>
            </a:endParaRPr>
          </a:p>
        </p:txBody>
      </p:sp>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18"/>
          <p:cNvSpPr txBox="1">
            <a:spLocks noGrp="1"/>
          </p:cNvSpPr>
          <p:nvPr>
            <p:ph type="body" idx="1"/>
          </p:nvPr>
        </p:nvSpPr>
        <p:spPr>
          <a:xfrm>
            <a:off x="798775" y="1371375"/>
            <a:ext cx="6993000" cy="3287700"/>
          </a:xfrm>
          <a:prstGeom prst="rect">
            <a:avLst/>
          </a:prstGeom>
          <a:noFill/>
          <a:ln>
            <a:noFill/>
          </a:ln>
        </p:spPr>
        <p:txBody>
          <a:bodyPr spcFirstLastPara="1" wrap="square" lIns="91425" tIns="91425" rIns="91425" bIns="91425" anchor="ctr" anchorCtr="0">
            <a:normAutofit lnSpcReduction="10000"/>
          </a:bodyPr>
          <a:lstStyle/>
          <a:p>
            <a:pPr marL="419100">
              <a:spcBef>
                <a:spcPts val="600"/>
              </a:spcBef>
              <a:buSzPts val="2400"/>
            </a:pPr>
            <a:r>
              <a:rPr lang="en-US" sz="2800" dirty="0"/>
              <a:t>Who do we need in our story?</a:t>
            </a:r>
            <a:endParaRPr sz="2800" dirty="0"/>
          </a:p>
          <a:p>
            <a:pPr marL="800100">
              <a:spcBef>
                <a:spcPts val="600"/>
              </a:spcBef>
            </a:pPr>
            <a:endParaRPr sz="2800" dirty="0"/>
          </a:p>
          <a:p>
            <a:pPr marL="419100">
              <a:spcBef>
                <a:spcPts val="600"/>
              </a:spcBef>
              <a:buSzPts val="2400"/>
            </a:pPr>
            <a:r>
              <a:rPr lang="en-US" sz="2800" dirty="0"/>
              <a:t>What are some important things the characters might say?</a:t>
            </a:r>
            <a:endParaRPr sz="2800" dirty="0"/>
          </a:p>
          <a:p>
            <a:pPr marL="800100">
              <a:spcBef>
                <a:spcPts val="600"/>
              </a:spcBef>
            </a:pPr>
            <a:endParaRPr sz="2800" dirty="0"/>
          </a:p>
          <a:p>
            <a:pPr marL="419100">
              <a:spcBef>
                <a:spcPts val="600"/>
              </a:spcBef>
              <a:buSzPts val="2400"/>
            </a:pPr>
            <a:r>
              <a:rPr lang="en-US" sz="2800" dirty="0"/>
              <a:t>What should we use for props?</a:t>
            </a:r>
            <a:br>
              <a:rPr lang="en-US" dirty="0"/>
            </a:br>
            <a:endParaRPr dirty="0"/>
          </a:p>
        </p:txBody>
      </p:sp>
      <p:pic>
        <p:nvPicPr>
          <p:cNvPr id="303" name="Google Shape;303;p18" descr="Three stick figure children tumbling"/>
          <p:cNvPicPr preferRelativeResize="0">
            <a:picLocks noGrp="1" noChangeAspect="1"/>
          </p:cNvPicPr>
          <p:nvPr>
            <p:ph type="body" idx="2"/>
          </p:nvPr>
        </p:nvPicPr>
        <p:blipFill rotWithShape="1">
          <a:blip r:embed="rId3">
            <a:alphaModFix/>
          </a:blip>
          <a:srcRect/>
          <a:stretch/>
        </p:blipFill>
        <p:spPr>
          <a:xfrm>
            <a:off x="7625959" y="177244"/>
            <a:ext cx="1280160" cy="1022555"/>
          </a:xfrm>
          <a:prstGeom prst="rect">
            <a:avLst/>
          </a:prstGeom>
          <a:noFill/>
          <a:ln>
            <a:noFill/>
          </a:ln>
          <a:effectLst>
            <a:outerShdw blurRad="50800" dist="38100" dir="2700000" algn="tl" rotWithShape="0">
              <a:prstClr val="black">
                <a:alpha val="40000"/>
              </a:prstClr>
            </a:outerShdw>
          </a:effectLst>
        </p:spPr>
      </p:pic>
      <p:sp>
        <p:nvSpPr>
          <p:cNvPr id="302" name="Google Shape;302;p18"/>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19</a:t>
            </a:fld>
            <a:endParaRPr sz="900">
              <a:solidFill>
                <a:srgbClr val="00A5A6"/>
              </a:solidFill>
            </a:endParaRPr>
          </a:p>
        </p:txBody>
      </p:sp>
      <p:sp>
        <p:nvSpPr>
          <p:cNvPr id="304" name="Google Shape;304;p18"/>
          <p:cNvSpPr txBox="1"/>
          <p:nvPr/>
        </p:nvSpPr>
        <p:spPr>
          <a:xfrm>
            <a:off x="703475" y="522325"/>
            <a:ext cx="7341000" cy="949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dirty="0">
                <a:solidFill>
                  <a:srgbClr val="00A5A6"/>
                </a:solidFill>
                <a:latin typeface="Arial"/>
                <a:ea typeface="Arial"/>
                <a:cs typeface="Arial"/>
                <a:sym typeface="Arial"/>
              </a:rPr>
              <a:t>Taliana and The King</a:t>
            </a:r>
            <a:endParaRPr sz="3600" b="1" i="0" u="none" strike="noStrike" cap="none" dirty="0">
              <a:solidFill>
                <a:srgbClr val="00A5A6"/>
              </a:solidFill>
              <a:latin typeface="Arial"/>
              <a:ea typeface="Arial"/>
              <a:cs typeface="Arial"/>
              <a:sym typeface="Arial"/>
            </a:endParaRPr>
          </a:p>
        </p:txBody>
      </p:sp>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34483"/>
            <a:ext cx="4512900" cy="754800"/>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Facilitator Tips</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2847096238"/>
              </p:ext>
            </p:extLst>
          </p:nvPr>
        </p:nvGraphicFramePr>
        <p:xfrm>
          <a:off x="319711" y="1398468"/>
          <a:ext cx="8412480" cy="2926080"/>
        </p:xfrm>
        <a:graphic>
          <a:graphicData uri="http://schemas.openxmlformats.org/drawingml/2006/table">
            <a:tbl>
              <a:tblPr firstRow="1" bandRow="1">
                <a:tableStyleId>{5940675A-B579-460E-94D1-54222C63F5DA}</a:tableStyleId>
              </a:tblPr>
              <a:tblGrid>
                <a:gridCol w="464804">
                  <a:extLst>
                    <a:ext uri="{9D8B030D-6E8A-4147-A177-3AD203B41FA5}">
                      <a16:colId xmlns:a16="http://schemas.microsoft.com/office/drawing/2014/main" val="3743268562"/>
                    </a:ext>
                  </a:extLst>
                </a:gridCol>
                <a:gridCol w="2741873">
                  <a:extLst>
                    <a:ext uri="{9D8B030D-6E8A-4147-A177-3AD203B41FA5}">
                      <a16:colId xmlns:a16="http://schemas.microsoft.com/office/drawing/2014/main" val="22100770"/>
                    </a:ext>
                  </a:extLst>
                </a:gridCol>
                <a:gridCol w="5205803">
                  <a:extLst>
                    <a:ext uri="{9D8B030D-6E8A-4147-A177-3AD203B41FA5}">
                      <a16:colId xmlns:a16="http://schemas.microsoft.com/office/drawing/2014/main" val="4036239520"/>
                    </a:ext>
                  </a:extLst>
                </a:gridCol>
              </a:tblGrid>
              <a:tr h="731520">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Story: Taliana and the King</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Before class, review the story and be prepared to tell it.  Students will be more engaged if you know the story from memory.</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731520">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Activity: Drama in the Court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dirty="0"/>
                        <a:t>Gather simple things for props. Be sure that all the props are returned to their owners or where they belong.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dirty="0"/>
                        <a:t>Review the activity before presenting to the class.</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60441599"/>
                  </a:ext>
                </a:extLst>
              </a:tr>
              <a:tr h="731520">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Respect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Be sure you show respect for each participant’s thoughts and home life situation.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841190086"/>
                  </a:ext>
                </a:extLst>
              </a:tr>
              <a:tr h="731520">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Write Down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Don’t forget to fill out the notes and reflection section.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04573152"/>
                  </a:ext>
                </a:extLst>
              </a:tr>
            </a:tbl>
          </a:graphicData>
        </a:graphic>
      </p:graphicFrame>
    </p:spTree>
    <p:extLst>
      <p:ext uri="{BB962C8B-B14F-4D97-AF65-F5344CB8AC3E}">
        <p14:creationId xmlns:p14="http://schemas.microsoft.com/office/powerpoint/2010/main" val="13997886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g7fbf6bbe27_1_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200"/>
              <a:buNone/>
            </a:pPr>
            <a:fld id="{00000000-1234-1234-1234-123412341234}" type="slidenum">
              <a:rPr lang="en-US">
                <a:solidFill>
                  <a:srgbClr val="00A5A6"/>
                </a:solidFill>
              </a:rPr>
              <a:t>20</a:t>
            </a:fld>
            <a:endParaRPr>
              <a:solidFill>
                <a:srgbClr val="00A5A6"/>
              </a:solidFill>
            </a:endParaRPr>
          </a:p>
        </p:txBody>
      </p:sp>
      <p:pic>
        <p:nvPicPr>
          <p:cNvPr id="10" name="Google Shape;215;p20">
            <a:extLst>
              <a:ext uri="{FF2B5EF4-FFF2-40B4-BE49-F238E27FC236}">
                <a16:creationId xmlns:a16="http://schemas.microsoft.com/office/drawing/2014/main" id="{A8CB86FC-C547-41E1-A6D3-F23A2B866509}"/>
              </a:ext>
            </a:extLst>
          </p:cNvPr>
          <p:cNvPicPr preferRelativeResize="0">
            <a:picLocks noChangeAspect="1"/>
          </p:cNvPicPr>
          <p:nvPr/>
        </p:nvPicPr>
        <p:blipFill rotWithShape="1">
          <a:blip r:embed="rId3">
            <a:alphaModFix/>
          </a:blip>
          <a:srcRect/>
          <a:stretch/>
        </p:blipFill>
        <p:spPr>
          <a:xfrm>
            <a:off x="355725" y="840440"/>
            <a:ext cx="4144834"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pic>
        <p:nvPicPr>
          <p:cNvPr id="11" name="Google Shape;216;p20">
            <a:extLst>
              <a:ext uri="{FF2B5EF4-FFF2-40B4-BE49-F238E27FC236}">
                <a16:creationId xmlns:a16="http://schemas.microsoft.com/office/drawing/2014/main" id="{26704FD3-8AC2-414C-8812-AF1469EBFBBE}"/>
              </a:ext>
            </a:extLst>
          </p:cNvPr>
          <p:cNvPicPr preferRelativeResize="0">
            <a:picLocks noChangeAspect="1"/>
          </p:cNvPicPr>
          <p:nvPr/>
        </p:nvPicPr>
        <p:blipFill rotWithShape="1">
          <a:blip r:embed="rId4">
            <a:alphaModFix/>
          </a:blip>
          <a:srcRect/>
          <a:stretch/>
        </p:blipFill>
        <p:spPr>
          <a:xfrm>
            <a:off x="4606900" y="840440"/>
            <a:ext cx="4180345"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pic>
        <p:nvPicPr>
          <p:cNvPr id="12" name="Google Shape;303;p18" descr="Three stick figure children tumbling">
            <a:extLst>
              <a:ext uri="{FF2B5EF4-FFF2-40B4-BE49-F238E27FC236}">
                <a16:creationId xmlns:a16="http://schemas.microsoft.com/office/drawing/2014/main" id="{384545B0-3FCA-4A3C-BB88-BC6445F984FB}"/>
              </a:ext>
            </a:extLst>
          </p:cNvPr>
          <p:cNvPicPr preferRelativeResize="0">
            <a:picLocks noChangeAspect="1"/>
          </p:cNvPicPr>
          <p:nvPr/>
        </p:nvPicPr>
        <p:blipFill rotWithShape="1">
          <a:blip r:embed="rId5">
            <a:alphaModFix/>
          </a:blip>
          <a:srcRect/>
          <a:stretch/>
        </p:blipFill>
        <p:spPr>
          <a:xfrm>
            <a:off x="8161991" y="193010"/>
            <a:ext cx="731520" cy="584316"/>
          </a:xfrm>
          <a:prstGeom prst="rect">
            <a:avLst/>
          </a:prstGeom>
          <a:noFill/>
          <a:ln>
            <a:no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g7fbf6bbe27_1_19"/>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200"/>
              <a:buNone/>
            </a:pPr>
            <a:fld id="{00000000-1234-1234-1234-123412341234}" type="slidenum">
              <a:rPr lang="en-US">
                <a:solidFill>
                  <a:srgbClr val="00A5A6"/>
                </a:solidFill>
              </a:rPr>
              <a:t>21</a:t>
            </a:fld>
            <a:endParaRPr>
              <a:solidFill>
                <a:srgbClr val="00A5A6"/>
              </a:solidFill>
            </a:endParaRPr>
          </a:p>
        </p:txBody>
      </p:sp>
      <p:pic>
        <p:nvPicPr>
          <p:cNvPr id="10" name="Google Shape;227;g834861dc1a_0_2">
            <a:extLst>
              <a:ext uri="{FF2B5EF4-FFF2-40B4-BE49-F238E27FC236}">
                <a16:creationId xmlns:a16="http://schemas.microsoft.com/office/drawing/2014/main" id="{5DD57F91-7F97-4B45-838A-0BCCDBBA4B3F}"/>
              </a:ext>
            </a:extLst>
          </p:cNvPr>
          <p:cNvPicPr preferRelativeResize="0">
            <a:picLocks noChangeAspect="1"/>
          </p:cNvPicPr>
          <p:nvPr/>
        </p:nvPicPr>
        <p:blipFill rotWithShape="1">
          <a:blip r:embed="rId3">
            <a:alphaModFix/>
          </a:blip>
          <a:srcRect/>
          <a:stretch/>
        </p:blipFill>
        <p:spPr>
          <a:xfrm>
            <a:off x="361476" y="845873"/>
            <a:ext cx="4161873"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pic>
        <p:nvPicPr>
          <p:cNvPr id="11" name="Google Shape;228;g834861dc1a_0_2">
            <a:extLst>
              <a:ext uri="{FF2B5EF4-FFF2-40B4-BE49-F238E27FC236}">
                <a16:creationId xmlns:a16="http://schemas.microsoft.com/office/drawing/2014/main" id="{E7C0B41B-8B49-483C-9503-67B80A4CCCB3}"/>
              </a:ext>
            </a:extLst>
          </p:cNvPr>
          <p:cNvPicPr preferRelativeResize="0">
            <a:picLocks noChangeAspect="1"/>
          </p:cNvPicPr>
          <p:nvPr/>
        </p:nvPicPr>
        <p:blipFill rotWithShape="1">
          <a:blip r:embed="rId4">
            <a:alphaModFix/>
          </a:blip>
          <a:srcRect/>
          <a:stretch/>
        </p:blipFill>
        <p:spPr>
          <a:xfrm>
            <a:off x="4630125" y="845873"/>
            <a:ext cx="4123944"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pic>
        <p:nvPicPr>
          <p:cNvPr id="12" name="Google Shape;303;p18" descr="Three stick figure children tumbling">
            <a:extLst>
              <a:ext uri="{FF2B5EF4-FFF2-40B4-BE49-F238E27FC236}">
                <a16:creationId xmlns:a16="http://schemas.microsoft.com/office/drawing/2014/main" id="{C6376E04-33E8-469F-99B0-31BDDDE1AFE0}"/>
              </a:ext>
            </a:extLst>
          </p:cNvPr>
          <p:cNvPicPr preferRelativeResize="0">
            <a:picLocks noChangeAspect="1"/>
          </p:cNvPicPr>
          <p:nvPr/>
        </p:nvPicPr>
        <p:blipFill rotWithShape="1">
          <a:blip r:embed="rId5">
            <a:alphaModFix/>
          </a:blip>
          <a:srcRect/>
          <a:stretch/>
        </p:blipFill>
        <p:spPr>
          <a:xfrm>
            <a:off x="8161991" y="193010"/>
            <a:ext cx="731520" cy="584316"/>
          </a:xfrm>
          <a:prstGeom prst="rect">
            <a:avLst/>
          </a:prstGeom>
          <a:noFill/>
          <a:ln>
            <a:no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g7fbf6bbe27_1_31"/>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200"/>
              <a:buNone/>
            </a:pPr>
            <a:fld id="{00000000-1234-1234-1234-123412341234}" type="slidenum">
              <a:rPr lang="en-US">
                <a:solidFill>
                  <a:srgbClr val="00A5A6"/>
                </a:solidFill>
              </a:rPr>
              <a:t>22</a:t>
            </a:fld>
            <a:endParaRPr>
              <a:solidFill>
                <a:srgbClr val="00A5A6"/>
              </a:solidFill>
            </a:endParaRPr>
          </a:p>
        </p:txBody>
      </p:sp>
      <p:pic>
        <p:nvPicPr>
          <p:cNvPr id="10" name="Google Shape;303;p18" descr="Three stick figure children tumbling">
            <a:extLst>
              <a:ext uri="{FF2B5EF4-FFF2-40B4-BE49-F238E27FC236}">
                <a16:creationId xmlns:a16="http://schemas.microsoft.com/office/drawing/2014/main" id="{19EA523B-8B1D-413C-A843-0C0450D88122}"/>
              </a:ext>
            </a:extLst>
          </p:cNvPr>
          <p:cNvPicPr preferRelativeResize="0">
            <a:picLocks noChangeAspect="1"/>
          </p:cNvPicPr>
          <p:nvPr/>
        </p:nvPicPr>
        <p:blipFill rotWithShape="1">
          <a:blip r:embed="rId3">
            <a:alphaModFix/>
          </a:blip>
          <a:srcRect/>
          <a:stretch/>
        </p:blipFill>
        <p:spPr>
          <a:xfrm>
            <a:off x="8161991" y="193010"/>
            <a:ext cx="731520" cy="584316"/>
          </a:xfrm>
          <a:prstGeom prst="rect">
            <a:avLst/>
          </a:prstGeom>
          <a:noFill/>
          <a:ln>
            <a:noFill/>
          </a:ln>
          <a:effectLst>
            <a:outerShdw blurRad="50800" dist="38100" dir="2700000" algn="tl" rotWithShape="0">
              <a:prstClr val="black">
                <a:alpha val="40000"/>
              </a:prstClr>
            </a:outerShdw>
          </a:effectLst>
        </p:spPr>
      </p:pic>
      <p:pic>
        <p:nvPicPr>
          <p:cNvPr id="11" name="Google Shape;239;g834861dc1a_0_14">
            <a:extLst>
              <a:ext uri="{FF2B5EF4-FFF2-40B4-BE49-F238E27FC236}">
                <a16:creationId xmlns:a16="http://schemas.microsoft.com/office/drawing/2014/main" id="{CA895B11-3F11-488D-8A3A-EC9EDC18F05F}"/>
              </a:ext>
            </a:extLst>
          </p:cNvPr>
          <p:cNvPicPr preferRelativeResize="0">
            <a:picLocks noChangeAspect="1"/>
          </p:cNvPicPr>
          <p:nvPr/>
        </p:nvPicPr>
        <p:blipFill rotWithShape="1">
          <a:blip r:embed="rId4">
            <a:alphaModFix/>
          </a:blip>
          <a:srcRect/>
          <a:stretch/>
        </p:blipFill>
        <p:spPr>
          <a:xfrm>
            <a:off x="340951" y="831693"/>
            <a:ext cx="4181621"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pic>
        <p:nvPicPr>
          <p:cNvPr id="12" name="Google Shape;240;g834861dc1a_0_14">
            <a:extLst>
              <a:ext uri="{FF2B5EF4-FFF2-40B4-BE49-F238E27FC236}">
                <a16:creationId xmlns:a16="http://schemas.microsoft.com/office/drawing/2014/main" id="{7EDC4064-DCE4-4EBC-B38A-C8C68515F5DC}"/>
              </a:ext>
            </a:extLst>
          </p:cNvPr>
          <p:cNvPicPr preferRelativeResize="0">
            <a:picLocks noChangeAspect="1"/>
          </p:cNvPicPr>
          <p:nvPr/>
        </p:nvPicPr>
        <p:blipFill rotWithShape="1">
          <a:blip r:embed="rId5">
            <a:alphaModFix/>
          </a:blip>
          <a:srcRect/>
          <a:stretch/>
        </p:blipFill>
        <p:spPr>
          <a:xfrm>
            <a:off x="4629850" y="831693"/>
            <a:ext cx="4170530"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g7fbf6bbe27_1_43"/>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200"/>
              <a:buNone/>
            </a:pPr>
            <a:fld id="{00000000-1234-1234-1234-123412341234}" type="slidenum">
              <a:rPr lang="en-US">
                <a:solidFill>
                  <a:srgbClr val="00A5A6"/>
                </a:solidFill>
              </a:rPr>
              <a:t>23</a:t>
            </a:fld>
            <a:endParaRPr>
              <a:solidFill>
                <a:srgbClr val="00A5A6"/>
              </a:solidFill>
            </a:endParaRPr>
          </a:p>
        </p:txBody>
      </p:sp>
      <p:pic>
        <p:nvPicPr>
          <p:cNvPr id="10" name="Google Shape;303;p18" descr="Three stick figure children tumbling">
            <a:extLst>
              <a:ext uri="{FF2B5EF4-FFF2-40B4-BE49-F238E27FC236}">
                <a16:creationId xmlns:a16="http://schemas.microsoft.com/office/drawing/2014/main" id="{5EC5DE87-0896-48E6-B58E-A0BB01BC3E31}"/>
              </a:ext>
            </a:extLst>
          </p:cNvPr>
          <p:cNvPicPr preferRelativeResize="0">
            <a:picLocks noChangeAspect="1"/>
          </p:cNvPicPr>
          <p:nvPr/>
        </p:nvPicPr>
        <p:blipFill rotWithShape="1">
          <a:blip r:embed="rId3">
            <a:alphaModFix/>
          </a:blip>
          <a:srcRect/>
          <a:stretch/>
        </p:blipFill>
        <p:spPr>
          <a:xfrm>
            <a:off x="8161991" y="193010"/>
            <a:ext cx="731520" cy="584316"/>
          </a:xfrm>
          <a:prstGeom prst="rect">
            <a:avLst/>
          </a:prstGeom>
          <a:noFill/>
          <a:ln>
            <a:noFill/>
          </a:ln>
          <a:effectLst>
            <a:outerShdw blurRad="50800" dist="38100" dir="2700000" algn="tl" rotWithShape="0">
              <a:prstClr val="black">
                <a:alpha val="40000"/>
              </a:prstClr>
            </a:outerShdw>
          </a:effectLst>
        </p:spPr>
      </p:pic>
      <p:pic>
        <p:nvPicPr>
          <p:cNvPr id="11" name="Google Shape;251;g834861dc1a_0_26">
            <a:extLst>
              <a:ext uri="{FF2B5EF4-FFF2-40B4-BE49-F238E27FC236}">
                <a16:creationId xmlns:a16="http://schemas.microsoft.com/office/drawing/2014/main" id="{DFA3B4A2-C255-4518-89F0-B4E0969E6846}"/>
              </a:ext>
            </a:extLst>
          </p:cNvPr>
          <p:cNvPicPr preferRelativeResize="0">
            <a:picLocks noChangeAspect="1"/>
          </p:cNvPicPr>
          <p:nvPr/>
        </p:nvPicPr>
        <p:blipFill rotWithShape="1">
          <a:blip r:embed="rId4">
            <a:alphaModFix/>
          </a:blip>
          <a:srcRect/>
          <a:stretch/>
        </p:blipFill>
        <p:spPr>
          <a:xfrm>
            <a:off x="343075" y="916756"/>
            <a:ext cx="4159438"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pic>
        <p:nvPicPr>
          <p:cNvPr id="12" name="Google Shape;252;g834861dc1a_0_26">
            <a:extLst>
              <a:ext uri="{FF2B5EF4-FFF2-40B4-BE49-F238E27FC236}">
                <a16:creationId xmlns:a16="http://schemas.microsoft.com/office/drawing/2014/main" id="{6844CE2D-B8DB-44CB-99CC-A236D0E0E5CE}"/>
              </a:ext>
            </a:extLst>
          </p:cNvPr>
          <p:cNvPicPr preferRelativeResize="0">
            <a:picLocks noChangeAspect="1"/>
          </p:cNvPicPr>
          <p:nvPr/>
        </p:nvPicPr>
        <p:blipFill rotWithShape="1">
          <a:blip r:embed="rId5">
            <a:alphaModFix/>
          </a:blip>
          <a:srcRect/>
          <a:stretch/>
        </p:blipFill>
        <p:spPr>
          <a:xfrm>
            <a:off x="4609226" y="916756"/>
            <a:ext cx="4169287"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g7fbf6bbe27_1_55"/>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200"/>
              <a:buNone/>
            </a:pPr>
            <a:fld id="{00000000-1234-1234-1234-123412341234}" type="slidenum">
              <a:rPr lang="en-US">
                <a:solidFill>
                  <a:srgbClr val="00A5A6"/>
                </a:solidFill>
              </a:rPr>
              <a:t>24</a:t>
            </a:fld>
            <a:endParaRPr>
              <a:solidFill>
                <a:srgbClr val="00A5A6"/>
              </a:solidFill>
            </a:endParaRPr>
          </a:p>
        </p:txBody>
      </p:sp>
      <p:pic>
        <p:nvPicPr>
          <p:cNvPr id="10" name="Google Shape;303;p18" descr="Three stick figure children tumbling">
            <a:extLst>
              <a:ext uri="{FF2B5EF4-FFF2-40B4-BE49-F238E27FC236}">
                <a16:creationId xmlns:a16="http://schemas.microsoft.com/office/drawing/2014/main" id="{EC82A330-5C67-4D4E-AF48-4CC4615F98B2}"/>
              </a:ext>
            </a:extLst>
          </p:cNvPr>
          <p:cNvPicPr preferRelativeResize="0">
            <a:picLocks noChangeAspect="1"/>
          </p:cNvPicPr>
          <p:nvPr/>
        </p:nvPicPr>
        <p:blipFill rotWithShape="1">
          <a:blip r:embed="rId3">
            <a:alphaModFix/>
          </a:blip>
          <a:srcRect/>
          <a:stretch/>
        </p:blipFill>
        <p:spPr>
          <a:xfrm>
            <a:off x="8161991" y="193010"/>
            <a:ext cx="731520" cy="584316"/>
          </a:xfrm>
          <a:prstGeom prst="rect">
            <a:avLst/>
          </a:prstGeom>
          <a:noFill/>
          <a:ln>
            <a:noFill/>
          </a:ln>
          <a:effectLst>
            <a:outerShdw blurRad="50800" dist="38100" dir="2700000" algn="tl" rotWithShape="0">
              <a:prstClr val="black">
                <a:alpha val="40000"/>
              </a:prstClr>
            </a:outerShdw>
          </a:effectLst>
        </p:spPr>
      </p:pic>
      <p:pic>
        <p:nvPicPr>
          <p:cNvPr id="11" name="Google Shape;275;g834861dc1a_0_140">
            <a:extLst>
              <a:ext uri="{FF2B5EF4-FFF2-40B4-BE49-F238E27FC236}">
                <a16:creationId xmlns:a16="http://schemas.microsoft.com/office/drawing/2014/main" id="{5E2F59F4-DCFC-4125-9698-BB64D39CA43E}"/>
              </a:ext>
            </a:extLst>
          </p:cNvPr>
          <p:cNvPicPr preferRelativeResize="0">
            <a:picLocks noChangeAspect="1"/>
          </p:cNvPicPr>
          <p:nvPr/>
        </p:nvPicPr>
        <p:blipFill rotWithShape="1">
          <a:blip r:embed="rId4">
            <a:alphaModFix/>
          </a:blip>
          <a:srcRect/>
          <a:stretch/>
        </p:blipFill>
        <p:spPr>
          <a:xfrm>
            <a:off x="311350" y="888403"/>
            <a:ext cx="4157024"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pic>
        <p:nvPicPr>
          <p:cNvPr id="12" name="Google Shape;276;g834861dc1a_0_140">
            <a:extLst>
              <a:ext uri="{FF2B5EF4-FFF2-40B4-BE49-F238E27FC236}">
                <a16:creationId xmlns:a16="http://schemas.microsoft.com/office/drawing/2014/main" id="{B893CC44-DED0-4A03-B688-5E936FE5CAE1}"/>
              </a:ext>
            </a:extLst>
          </p:cNvPr>
          <p:cNvPicPr preferRelativeResize="0">
            <a:picLocks noChangeAspect="1"/>
          </p:cNvPicPr>
          <p:nvPr/>
        </p:nvPicPr>
        <p:blipFill rotWithShape="1">
          <a:blip r:embed="rId5">
            <a:alphaModFix/>
          </a:blip>
          <a:srcRect/>
          <a:stretch/>
        </p:blipFill>
        <p:spPr>
          <a:xfrm>
            <a:off x="4575025" y="888403"/>
            <a:ext cx="4179077"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g7fbf6bbe27_1_6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200"/>
              <a:buNone/>
            </a:pPr>
            <a:fld id="{00000000-1234-1234-1234-123412341234}" type="slidenum">
              <a:rPr lang="en-US">
                <a:solidFill>
                  <a:srgbClr val="00A5A6"/>
                </a:solidFill>
              </a:rPr>
              <a:t>25</a:t>
            </a:fld>
            <a:endParaRPr>
              <a:solidFill>
                <a:srgbClr val="00A5A6"/>
              </a:solidFill>
            </a:endParaRPr>
          </a:p>
        </p:txBody>
      </p:sp>
      <p:pic>
        <p:nvPicPr>
          <p:cNvPr id="10" name="Google Shape;303;p18" descr="Three stick figure children tumbling">
            <a:extLst>
              <a:ext uri="{FF2B5EF4-FFF2-40B4-BE49-F238E27FC236}">
                <a16:creationId xmlns:a16="http://schemas.microsoft.com/office/drawing/2014/main" id="{BC9E3DE0-AB3D-4247-A081-DF0988D34E2C}"/>
              </a:ext>
            </a:extLst>
          </p:cNvPr>
          <p:cNvPicPr preferRelativeResize="0">
            <a:picLocks noChangeAspect="1"/>
          </p:cNvPicPr>
          <p:nvPr/>
        </p:nvPicPr>
        <p:blipFill rotWithShape="1">
          <a:blip r:embed="rId3">
            <a:alphaModFix/>
          </a:blip>
          <a:srcRect/>
          <a:stretch/>
        </p:blipFill>
        <p:spPr>
          <a:xfrm>
            <a:off x="8161991" y="193010"/>
            <a:ext cx="731520" cy="584316"/>
          </a:xfrm>
          <a:prstGeom prst="rect">
            <a:avLst/>
          </a:prstGeom>
          <a:noFill/>
          <a:ln>
            <a:noFill/>
          </a:ln>
          <a:effectLst>
            <a:outerShdw blurRad="50800" dist="38100" dir="2700000" algn="tl" rotWithShape="0">
              <a:prstClr val="black">
                <a:alpha val="40000"/>
              </a:prstClr>
            </a:outerShdw>
          </a:effectLst>
        </p:spPr>
      </p:pic>
      <p:pic>
        <p:nvPicPr>
          <p:cNvPr id="13" name="Google Shape;275;g834861dc1a_0_140">
            <a:extLst>
              <a:ext uri="{FF2B5EF4-FFF2-40B4-BE49-F238E27FC236}">
                <a16:creationId xmlns:a16="http://schemas.microsoft.com/office/drawing/2014/main" id="{9ECA5EA2-21C5-431D-B6B4-412EF198FD67}"/>
              </a:ext>
            </a:extLst>
          </p:cNvPr>
          <p:cNvPicPr preferRelativeResize="0">
            <a:picLocks noChangeAspect="1"/>
          </p:cNvPicPr>
          <p:nvPr/>
        </p:nvPicPr>
        <p:blipFill rotWithShape="1">
          <a:blip r:embed="rId4">
            <a:alphaModFix/>
          </a:blip>
          <a:srcRect/>
          <a:stretch/>
        </p:blipFill>
        <p:spPr>
          <a:xfrm>
            <a:off x="311350" y="888403"/>
            <a:ext cx="4157024"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pic>
        <p:nvPicPr>
          <p:cNvPr id="14" name="Google Shape;276;g834861dc1a_0_140">
            <a:extLst>
              <a:ext uri="{FF2B5EF4-FFF2-40B4-BE49-F238E27FC236}">
                <a16:creationId xmlns:a16="http://schemas.microsoft.com/office/drawing/2014/main" id="{B76A6EE9-9D0F-493A-9868-102A3A3FEC62}"/>
              </a:ext>
            </a:extLst>
          </p:cNvPr>
          <p:cNvPicPr preferRelativeResize="0">
            <a:picLocks noChangeAspect="1"/>
          </p:cNvPicPr>
          <p:nvPr/>
        </p:nvPicPr>
        <p:blipFill rotWithShape="1">
          <a:blip r:embed="rId5">
            <a:alphaModFix/>
          </a:blip>
          <a:srcRect/>
          <a:stretch/>
        </p:blipFill>
        <p:spPr>
          <a:xfrm>
            <a:off x="4575025" y="888403"/>
            <a:ext cx="4179077"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1" name="Google Shape;381;g7fbf6bbe27_1_79"/>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200"/>
              <a:buNone/>
            </a:pPr>
            <a:fld id="{00000000-1234-1234-1234-123412341234}" type="slidenum">
              <a:rPr lang="en-US">
                <a:solidFill>
                  <a:srgbClr val="00A5A6"/>
                </a:solidFill>
              </a:rPr>
              <a:t>26</a:t>
            </a:fld>
            <a:endParaRPr>
              <a:solidFill>
                <a:srgbClr val="00A5A6"/>
              </a:solidFill>
            </a:endParaRPr>
          </a:p>
        </p:txBody>
      </p:sp>
      <p:pic>
        <p:nvPicPr>
          <p:cNvPr id="10" name="Google Shape;303;p18" descr="Three stick figure children tumbling">
            <a:extLst>
              <a:ext uri="{FF2B5EF4-FFF2-40B4-BE49-F238E27FC236}">
                <a16:creationId xmlns:a16="http://schemas.microsoft.com/office/drawing/2014/main" id="{AE0EA29B-A9B8-41F7-A350-C1055119C6AE}"/>
              </a:ext>
            </a:extLst>
          </p:cNvPr>
          <p:cNvPicPr preferRelativeResize="0">
            <a:picLocks noChangeAspect="1"/>
          </p:cNvPicPr>
          <p:nvPr/>
        </p:nvPicPr>
        <p:blipFill rotWithShape="1">
          <a:blip r:embed="rId3">
            <a:alphaModFix/>
          </a:blip>
          <a:srcRect/>
          <a:stretch/>
        </p:blipFill>
        <p:spPr>
          <a:xfrm>
            <a:off x="8161991" y="193010"/>
            <a:ext cx="731520" cy="584316"/>
          </a:xfrm>
          <a:prstGeom prst="rect">
            <a:avLst/>
          </a:prstGeom>
          <a:noFill/>
          <a:ln>
            <a:noFill/>
          </a:ln>
          <a:effectLst>
            <a:outerShdw blurRad="50800" dist="38100" dir="2700000" algn="tl" rotWithShape="0">
              <a:prstClr val="black">
                <a:alpha val="40000"/>
              </a:prstClr>
            </a:outerShdw>
          </a:effectLst>
        </p:spPr>
      </p:pic>
      <p:pic>
        <p:nvPicPr>
          <p:cNvPr id="11" name="Google Shape;287;g834861dc1a_0_128">
            <a:extLst>
              <a:ext uri="{FF2B5EF4-FFF2-40B4-BE49-F238E27FC236}">
                <a16:creationId xmlns:a16="http://schemas.microsoft.com/office/drawing/2014/main" id="{CD8841E7-6F67-4BF1-84A3-2091D9C9027B}"/>
              </a:ext>
            </a:extLst>
          </p:cNvPr>
          <p:cNvPicPr preferRelativeResize="0">
            <a:picLocks noChangeAspect="1"/>
          </p:cNvPicPr>
          <p:nvPr/>
        </p:nvPicPr>
        <p:blipFill rotWithShape="1">
          <a:blip r:embed="rId4">
            <a:alphaModFix/>
          </a:blip>
          <a:srcRect/>
          <a:stretch/>
        </p:blipFill>
        <p:spPr>
          <a:xfrm>
            <a:off x="282777" y="881315"/>
            <a:ext cx="4158228"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pic>
        <p:nvPicPr>
          <p:cNvPr id="12" name="Google Shape;288;g834861dc1a_0_128">
            <a:extLst>
              <a:ext uri="{FF2B5EF4-FFF2-40B4-BE49-F238E27FC236}">
                <a16:creationId xmlns:a16="http://schemas.microsoft.com/office/drawing/2014/main" id="{EA49AD83-D387-4F21-8BB5-923FD4802F04}"/>
              </a:ext>
            </a:extLst>
          </p:cNvPr>
          <p:cNvPicPr preferRelativeResize="0">
            <a:picLocks noChangeAspect="1"/>
          </p:cNvPicPr>
          <p:nvPr/>
        </p:nvPicPr>
        <p:blipFill rotWithShape="1">
          <a:blip r:embed="rId5">
            <a:alphaModFix/>
          </a:blip>
          <a:srcRect/>
          <a:stretch/>
        </p:blipFill>
        <p:spPr>
          <a:xfrm>
            <a:off x="4547702" y="881315"/>
            <a:ext cx="4159438" cy="374904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Google Shape;393;p14"/>
          <p:cNvSpPr txBox="1">
            <a:spLocks noGrp="1"/>
          </p:cNvSpPr>
          <p:nvPr>
            <p:ph type="title"/>
          </p:nvPr>
        </p:nvSpPr>
        <p:spPr>
          <a:xfrm>
            <a:off x="732997" y="199550"/>
            <a:ext cx="7802565" cy="1245209"/>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Discuss</a:t>
            </a:r>
            <a:endParaRPr dirty="0"/>
          </a:p>
        </p:txBody>
      </p:sp>
      <p:sp>
        <p:nvSpPr>
          <p:cNvPr id="394" name="Google Shape;394;p14"/>
          <p:cNvSpPr txBox="1">
            <a:spLocks noGrp="1"/>
          </p:cNvSpPr>
          <p:nvPr>
            <p:ph type="body" idx="1"/>
          </p:nvPr>
        </p:nvSpPr>
        <p:spPr>
          <a:xfrm>
            <a:off x="332314" y="1046923"/>
            <a:ext cx="6201008" cy="3405808"/>
          </a:xfrm>
          <a:prstGeom prst="rect">
            <a:avLst/>
          </a:prstGeom>
          <a:noFill/>
          <a:ln>
            <a:noFill/>
          </a:ln>
        </p:spPr>
        <p:txBody>
          <a:bodyPr spcFirstLastPara="1" wrap="square" lIns="91425" tIns="91425" rIns="91425" bIns="91425" anchor="t" anchorCtr="0">
            <a:normAutofit fontScale="92500"/>
          </a:bodyPr>
          <a:lstStyle/>
          <a:p>
            <a:pPr marL="431800">
              <a:spcBef>
                <a:spcPts val="600"/>
              </a:spcBef>
              <a:buSzPts val="2200"/>
            </a:pPr>
            <a:r>
              <a:rPr lang="en-US" sz="2800" dirty="0"/>
              <a:t>What do we learn from this story about love and kindness in action?</a:t>
            </a:r>
            <a:endParaRPr sz="2800" dirty="0"/>
          </a:p>
          <a:p>
            <a:pPr marL="431800">
              <a:spcBef>
                <a:spcPts val="1000"/>
              </a:spcBef>
              <a:buSzPts val="2200"/>
            </a:pPr>
            <a:r>
              <a:rPr lang="en-US" sz="2800" dirty="0"/>
              <a:t>What stood out to you about the kind of person Taliana was?</a:t>
            </a:r>
            <a:endParaRPr sz="2800" dirty="0"/>
          </a:p>
          <a:p>
            <a:pPr marL="431800">
              <a:spcBef>
                <a:spcPts val="1000"/>
              </a:spcBef>
              <a:buSzPts val="2200"/>
            </a:pPr>
            <a:r>
              <a:rPr lang="en-US" sz="2800" dirty="0"/>
              <a:t>What about her father? Did he try to force Taliana to get married?</a:t>
            </a:r>
            <a:endParaRPr sz="2800" dirty="0"/>
          </a:p>
          <a:p>
            <a:pPr marL="342900">
              <a:spcBef>
                <a:spcPts val="1000"/>
              </a:spcBef>
              <a:spcAft>
                <a:spcPts val="1000"/>
              </a:spcAft>
            </a:pPr>
            <a:endParaRPr sz="2200" dirty="0"/>
          </a:p>
        </p:txBody>
      </p:sp>
      <p:sp>
        <p:nvSpPr>
          <p:cNvPr id="395" name="Google Shape;395;p14"/>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27</a:t>
            </a:fld>
            <a:endParaRPr sz="900">
              <a:solidFill>
                <a:srgbClr val="00A5A6"/>
              </a:solidFill>
            </a:endParaRPr>
          </a:p>
        </p:txBody>
      </p:sp>
      <p:pic>
        <p:nvPicPr>
          <p:cNvPr id="396" name="Google Shape;396;p14"/>
          <p:cNvPicPr preferRelativeResize="0"/>
          <p:nvPr/>
        </p:nvPicPr>
        <p:blipFill rotWithShape="1">
          <a:blip r:embed="rId3">
            <a:alphaModFix/>
          </a:blip>
          <a:srcRect/>
          <a:stretch/>
        </p:blipFill>
        <p:spPr>
          <a:xfrm>
            <a:off x="6263125" y="1496075"/>
            <a:ext cx="2463900" cy="3203050"/>
          </a:xfrm>
          <a:prstGeom prst="rect">
            <a:avLst/>
          </a:prstGeom>
          <a:noFill/>
          <a:ln>
            <a:noFill/>
          </a:ln>
        </p:spPr>
      </p:pic>
      <p:pic>
        <p:nvPicPr>
          <p:cNvPr id="397" name="Google Shape;397;p14" descr="Stick figures of two kids running the icon for discussion throughout the presentation"/>
          <p:cNvPicPr preferRelativeResize="0"/>
          <p:nvPr/>
        </p:nvPicPr>
        <p:blipFill rotWithShape="1">
          <a:blip r:embed="rId4">
            <a:alphaModFix/>
          </a:blip>
          <a:srcRect/>
          <a:stretch/>
        </p:blipFill>
        <p:spPr>
          <a:xfrm>
            <a:off x="7854250" y="199550"/>
            <a:ext cx="1081995" cy="1013792"/>
          </a:xfrm>
          <a:prstGeom prst="rect">
            <a:avLst/>
          </a:prstGeom>
          <a:noFill/>
          <a:ln>
            <a:noFill/>
          </a:ln>
        </p:spPr>
      </p:pic>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g7fbf6bbe27_2_6"/>
          <p:cNvSpPr txBox="1">
            <a:spLocks noGrp="1"/>
          </p:cNvSpPr>
          <p:nvPr>
            <p:ph type="title"/>
          </p:nvPr>
        </p:nvSpPr>
        <p:spPr>
          <a:xfrm>
            <a:off x="710087" y="249246"/>
            <a:ext cx="7666413"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Discuss</a:t>
            </a:r>
            <a:endParaRPr dirty="0"/>
          </a:p>
        </p:txBody>
      </p:sp>
      <p:sp>
        <p:nvSpPr>
          <p:cNvPr id="403" name="Google Shape;403;g7fbf6bbe27_2_6"/>
          <p:cNvSpPr txBox="1">
            <a:spLocks noGrp="1"/>
          </p:cNvSpPr>
          <p:nvPr>
            <p:ph type="body" idx="1"/>
          </p:nvPr>
        </p:nvSpPr>
        <p:spPr>
          <a:xfrm>
            <a:off x="4367949" y="1213342"/>
            <a:ext cx="4411326" cy="3273408"/>
          </a:xfrm>
          <a:prstGeom prst="rect">
            <a:avLst/>
          </a:prstGeom>
          <a:noFill/>
          <a:ln>
            <a:noFill/>
          </a:ln>
        </p:spPr>
        <p:txBody>
          <a:bodyPr spcFirstLastPara="1" wrap="square" lIns="91425" tIns="91425" rIns="91425" bIns="91425" anchor="ctr" anchorCtr="0">
            <a:noAutofit/>
          </a:bodyPr>
          <a:lstStyle/>
          <a:p>
            <a:pPr marL="431800">
              <a:spcBef>
                <a:spcPts val="600"/>
              </a:spcBef>
              <a:buSzPts val="2200"/>
            </a:pPr>
            <a:r>
              <a:rPr lang="en-US" sz="2800" dirty="0"/>
              <a:t>How was the farmer’s family protected?</a:t>
            </a:r>
            <a:br>
              <a:rPr lang="en-US" sz="2800" dirty="0"/>
            </a:br>
            <a:endParaRPr sz="2800" dirty="0"/>
          </a:p>
          <a:p>
            <a:pPr marL="431800">
              <a:spcBef>
                <a:spcPts val="1000"/>
              </a:spcBef>
              <a:buSzPts val="2200"/>
            </a:pPr>
            <a:r>
              <a:rPr lang="en-US" sz="2800" dirty="0"/>
              <a:t>Is there anything else that you noticed about the king?</a:t>
            </a:r>
            <a:endParaRPr sz="2800" dirty="0"/>
          </a:p>
        </p:txBody>
      </p:sp>
      <p:sp>
        <p:nvSpPr>
          <p:cNvPr id="404" name="Google Shape;404;g7fbf6bbe27_2_6"/>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28</a:t>
            </a:fld>
            <a:endParaRPr sz="900">
              <a:solidFill>
                <a:srgbClr val="00A5A6"/>
              </a:solidFill>
            </a:endParaRPr>
          </a:p>
        </p:txBody>
      </p:sp>
      <p:pic>
        <p:nvPicPr>
          <p:cNvPr id="405" name="Google Shape;405;g7fbf6bbe27_2_6" descr="Stick figures of two kids running the icon for discussion throughout the presentation"/>
          <p:cNvPicPr preferRelativeResize="0"/>
          <p:nvPr/>
        </p:nvPicPr>
        <p:blipFill rotWithShape="1">
          <a:blip r:embed="rId3">
            <a:alphaModFix/>
          </a:blip>
          <a:srcRect/>
          <a:stretch/>
        </p:blipFill>
        <p:spPr>
          <a:xfrm>
            <a:off x="7854250" y="199550"/>
            <a:ext cx="1081995" cy="1013792"/>
          </a:xfrm>
          <a:prstGeom prst="rect">
            <a:avLst/>
          </a:prstGeom>
          <a:noFill/>
          <a:ln>
            <a:noFill/>
          </a:ln>
        </p:spPr>
      </p:pic>
      <p:pic>
        <p:nvPicPr>
          <p:cNvPr id="406" name="Google Shape;406;g7fbf6bbe27_2_6"/>
          <p:cNvPicPr preferRelativeResize="0"/>
          <p:nvPr/>
        </p:nvPicPr>
        <p:blipFill rotWithShape="1">
          <a:blip r:embed="rId4">
            <a:alphaModFix/>
          </a:blip>
          <a:srcRect/>
          <a:stretch/>
        </p:blipFill>
        <p:spPr>
          <a:xfrm flipH="1">
            <a:off x="732997" y="1213342"/>
            <a:ext cx="3634952" cy="3273408"/>
          </a:xfrm>
          <a:prstGeom prst="rect">
            <a:avLst/>
          </a:prstGeom>
          <a:noFill/>
          <a:ln>
            <a:noFill/>
          </a:ln>
        </p:spPr>
      </p:pic>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g73c4a82945_0_10"/>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Conclusion </a:t>
            </a:r>
            <a:endParaRPr/>
          </a:p>
        </p:txBody>
      </p:sp>
      <p:sp>
        <p:nvSpPr>
          <p:cNvPr id="412" name="Google Shape;412;g73c4a82945_0_10"/>
          <p:cNvSpPr txBox="1">
            <a:spLocks noGrp="1"/>
          </p:cNvSpPr>
          <p:nvPr>
            <p:ph type="body" idx="1"/>
          </p:nvPr>
        </p:nvSpPr>
        <p:spPr>
          <a:xfrm>
            <a:off x="732997" y="371061"/>
            <a:ext cx="3802066" cy="4261661"/>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2400"/>
              <a:buNone/>
            </a:pPr>
            <a:r>
              <a:rPr lang="en-US" sz="2800" dirty="0"/>
              <a:t>Let’s read Article 16 of the Declaration of Human Rights together.</a:t>
            </a:r>
            <a:endParaRPr sz="2800" dirty="0"/>
          </a:p>
        </p:txBody>
      </p:sp>
      <p:pic>
        <p:nvPicPr>
          <p:cNvPr id="413" name="Google Shape;413;g73c4a82945_0_10" descr="Four stick children holding stars"/>
          <p:cNvPicPr preferRelativeResize="0">
            <a:picLocks noGrp="1"/>
          </p:cNvPicPr>
          <p:nvPr>
            <p:ph type="body" idx="2"/>
          </p:nvPr>
        </p:nvPicPr>
        <p:blipFill rotWithShape="1">
          <a:blip r:embed="rId3">
            <a:alphaModFix/>
          </a:blip>
          <a:stretch/>
        </p:blipFill>
        <p:spPr>
          <a:xfrm>
            <a:off x="4878388" y="1617441"/>
            <a:ext cx="3657600" cy="2921442"/>
          </a:xfrm>
          <a:prstGeom prst="rect">
            <a:avLst/>
          </a:prstGeom>
          <a:noFill/>
          <a:ln>
            <a:noFill/>
          </a:ln>
        </p:spPr>
      </p:pic>
      <p:sp>
        <p:nvSpPr>
          <p:cNvPr id="414" name="Google Shape;414;g73c4a82945_0_10"/>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29</a:t>
            </a:fld>
            <a:endParaRPr sz="900">
              <a:solidFill>
                <a:srgbClr val="00A5A6"/>
              </a:solidFill>
            </a:endParaRPr>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18941"/>
            <a:ext cx="6059632" cy="754800"/>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Materials Needed</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1684817132"/>
              </p:ext>
            </p:extLst>
          </p:nvPr>
        </p:nvGraphicFramePr>
        <p:xfrm>
          <a:off x="365760" y="1106630"/>
          <a:ext cx="8412480" cy="3520440"/>
        </p:xfrm>
        <a:graphic>
          <a:graphicData uri="http://schemas.openxmlformats.org/drawingml/2006/table">
            <a:tbl>
              <a:tblPr firstRow="1" bandRow="1">
                <a:tableStyleId>{5940675A-B579-460E-94D1-54222C63F5DA}</a:tableStyleId>
              </a:tblPr>
              <a:tblGrid>
                <a:gridCol w="457200">
                  <a:extLst>
                    <a:ext uri="{9D8B030D-6E8A-4147-A177-3AD203B41FA5}">
                      <a16:colId xmlns:a16="http://schemas.microsoft.com/office/drawing/2014/main" val="3743268562"/>
                    </a:ext>
                  </a:extLst>
                </a:gridCol>
                <a:gridCol w="7955280">
                  <a:extLst>
                    <a:ext uri="{9D8B030D-6E8A-4147-A177-3AD203B41FA5}">
                      <a16:colId xmlns:a16="http://schemas.microsoft.com/office/drawing/2014/main" val="22100770"/>
                    </a:ext>
                  </a:extLst>
                </a:gridCol>
              </a:tblGrid>
              <a:tr h="320040">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Roll</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320040">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Rules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60441599"/>
                  </a:ext>
                </a:extLst>
              </a:tr>
              <a:tr h="320040">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0" dirty="0"/>
                        <a:t>Chalkboard or Flipchart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25232104"/>
                  </a:ext>
                </a:extLst>
              </a:tr>
              <a:tr h="320040">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Chalk or Markers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26371420"/>
                  </a:ext>
                </a:extLst>
              </a:tr>
              <a:tr h="320040">
                <a:tc>
                  <a:txBody>
                    <a:bodyPr/>
                    <a:lstStyle/>
                    <a:p>
                      <a:pPr algn="ctr"/>
                      <a:r>
                        <a:rPr lang="en-US" b="1" dirty="0">
                          <a:solidFill>
                            <a:schemeClr val="bg1"/>
                          </a:solidFill>
                          <a:effectLst>
                            <a:outerShdw blurRad="38100" dist="38100" dir="2700000" algn="tl">
                              <a:srgbClr val="000000">
                                <a:alpha val="43137"/>
                              </a:srgbClr>
                            </a:outerShdw>
                          </a:effectLst>
                        </a:rPr>
                        <a:t>5</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13964692"/>
                  </a:ext>
                </a:extLst>
              </a:tr>
              <a:tr h="320040">
                <a:tc>
                  <a:txBody>
                    <a:bodyPr/>
                    <a:lstStyle/>
                    <a:p>
                      <a:pPr algn="ctr"/>
                      <a:r>
                        <a:rPr lang="en-US" b="1" dirty="0">
                          <a:solidFill>
                            <a:schemeClr val="bg1"/>
                          </a:solidFill>
                          <a:effectLst>
                            <a:outerShdw blurRad="38100" dist="38100" dir="2700000" algn="tl">
                              <a:srgbClr val="000000">
                                <a:alpha val="43137"/>
                              </a:srgbClr>
                            </a:outerShdw>
                          </a:effectLst>
                        </a:rPr>
                        <a:t>6</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Song: This Little Light of Mine</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30903284"/>
                  </a:ext>
                </a:extLst>
              </a:tr>
              <a:tr h="320040">
                <a:tc>
                  <a:txBody>
                    <a:bodyPr/>
                    <a:lstStyle/>
                    <a:p>
                      <a:pPr algn="ctr"/>
                      <a:r>
                        <a:rPr lang="en-US" b="1" dirty="0">
                          <a:solidFill>
                            <a:schemeClr val="bg1"/>
                          </a:solidFill>
                          <a:effectLst>
                            <a:outerShdw blurRad="38100" dist="38100" dir="2700000" algn="tl">
                              <a:srgbClr val="000000">
                                <a:alpha val="43137"/>
                              </a:srgbClr>
                            </a:outerShdw>
                          </a:effectLst>
                        </a:rPr>
                        <a:t>7</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Props: For the Activity Drama in the Court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24444467"/>
                  </a:ext>
                </a:extLst>
              </a:tr>
              <a:tr h="320040">
                <a:tc>
                  <a:txBody>
                    <a:bodyPr/>
                    <a:lstStyle/>
                    <a:p>
                      <a:pPr algn="ctr"/>
                      <a:r>
                        <a:rPr lang="en-US" b="1" dirty="0">
                          <a:solidFill>
                            <a:schemeClr val="bg1"/>
                          </a:solidFill>
                          <a:effectLst>
                            <a:outerShdw blurRad="38100" dist="38100" dir="2700000" algn="tl">
                              <a:srgbClr val="000000">
                                <a:alpha val="43137"/>
                              </a:srgbClr>
                            </a:outerShdw>
                          </a:effectLst>
                        </a:rPr>
                        <a:t>8</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Story: Taliana and the King</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93949570"/>
                  </a:ext>
                </a:extLst>
              </a:tr>
              <a:tr h="320040">
                <a:tc>
                  <a:txBody>
                    <a:bodyPr/>
                    <a:lstStyle/>
                    <a:p>
                      <a:pPr algn="ctr"/>
                      <a:r>
                        <a:rPr lang="en-US" b="1" dirty="0">
                          <a:solidFill>
                            <a:schemeClr val="bg1"/>
                          </a:solidFill>
                          <a:effectLst>
                            <a:outerShdw blurRad="38100" dist="38100" dir="2700000" algn="tl">
                              <a:srgbClr val="000000">
                                <a:alpha val="43137"/>
                              </a:srgbClr>
                            </a:outerShdw>
                          </a:effectLst>
                        </a:rPr>
                        <a:t>9</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Image: Taliana</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41121133"/>
                  </a:ext>
                </a:extLst>
              </a:tr>
              <a:tr h="320040">
                <a:tc>
                  <a:txBody>
                    <a:bodyPr/>
                    <a:lstStyle/>
                    <a:p>
                      <a:pPr algn="ctr"/>
                      <a:r>
                        <a:rPr lang="en-US" b="1" dirty="0">
                          <a:solidFill>
                            <a:schemeClr val="bg1"/>
                          </a:solidFill>
                          <a:effectLst>
                            <a:outerShdw blurRad="38100" dist="38100" dir="2700000" algn="tl">
                              <a:srgbClr val="000000">
                                <a:alpha val="43137"/>
                              </a:srgbClr>
                            </a:outerShdw>
                          </a:effectLst>
                        </a:rPr>
                        <a:t>10</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Image: </a:t>
                      </a:r>
                      <a:r>
                        <a:rPr lang="en-US" b="0" dirty="0" err="1"/>
                        <a:t>Balkissa</a:t>
                      </a:r>
                      <a:endParaRPr lang="en-US" b="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26123111"/>
                  </a:ext>
                </a:extLst>
              </a:tr>
              <a:tr h="320040">
                <a:tc>
                  <a:txBody>
                    <a:bodyPr/>
                    <a:lstStyle/>
                    <a:p>
                      <a:pPr algn="ctr"/>
                      <a:r>
                        <a:rPr lang="en-US" b="1" dirty="0">
                          <a:solidFill>
                            <a:schemeClr val="bg1"/>
                          </a:solidFill>
                          <a:effectLst>
                            <a:outerShdw blurRad="38100" dist="38100" dir="2700000" algn="tl">
                              <a:srgbClr val="000000">
                                <a:alpha val="43137"/>
                              </a:srgbClr>
                            </a:outerShdw>
                          </a:effectLst>
                        </a:rPr>
                        <a:t>11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Document: Universal Declaration on Human Rights, Article 16</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90912044"/>
                  </a:ext>
                </a:extLst>
              </a:tr>
            </a:tbl>
          </a:graphicData>
        </a:graphic>
      </p:graphicFrame>
    </p:spTree>
    <p:extLst>
      <p:ext uri="{BB962C8B-B14F-4D97-AF65-F5344CB8AC3E}">
        <p14:creationId xmlns:p14="http://schemas.microsoft.com/office/powerpoint/2010/main" val="30191625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p25"/>
          <p:cNvSpPr txBox="1">
            <a:spLocks noGrp="1"/>
          </p:cNvSpPr>
          <p:nvPr>
            <p:ph type="title"/>
          </p:nvPr>
        </p:nvSpPr>
        <p:spPr>
          <a:xfrm>
            <a:off x="318053" y="-212035"/>
            <a:ext cx="8217510" cy="1656794"/>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000"/>
              <a:buNone/>
            </a:pPr>
            <a:r>
              <a:rPr lang="en-US" sz="3200" dirty="0"/>
              <a:t>Universal Declaration of Human Rights</a:t>
            </a:r>
            <a:endParaRPr sz="3200" dirty="0"/>
          </a:p>
        </p:txBody>
      </p:sp>
      <p:sp>
        <p:nvSpPr>
          <p:cNvPr id="420" name="Google Shape;420;p25"/>
          <p:cNvSpPr txBox="1">
            <a:spLocks noGrp="1"/>
          </p:cNvSpPr>
          <p:nvPr>
            <p:ph type="body" idx="1"/>
          </p:nvPr>
        </p:nvSpPr>
        <p:spPr>
          <a:xfrm>
            <a:off x="318054" y="728870"/>
            <a:ext cx="5962422" cy="4103261"/>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600"/>
              </a:spcBef>
              <a:spcAft>
                <a:spcPts val="0"/>
              </a:spcAft>
              <a:buSzPts val="1100"/>
              <a:buNone/>
            </a:pPr>
            <a:r>
              <a:rPr lang="en-US" sz="2800" dirty="0"/>
              <a:t>ARTICLE 16</a:t>
            </a:r>
            <a:endParaRPr sz="2800" dirty="0"/>
          </a:p>
          <a:p>
            <a:pPr marL="457200" lvl="0" indent="-342900" algn="l" rtl="0">
              <a:lnSpc>
                <a:spcPct val="100000"/>
              </a:lnSpc>
              <a:spcBef>
                <a:spcPts val="600"/>
              </a:spcBef>
              <a:spcAft>
                <a:spcPts val="0"/>
              </a:spcAft>
              <a:buSzPts val="1800"/>
              <a:buChar char="▪"/>
            </a:pPr>
            <a:r>
              <a:rPr lang="en-US" sz="2800" dirty="0"/>
              <a:t>You have the right to marry  and start a family. </a:t>
            </a:r>
            <a:endParaRPr sz="2800" dirty="0"/>
          </a:p>
          <a:p>
            <a:pPr marL="457200" lvl="0" indent="-342900" algn="l" rtl="0">
              <a:lnSpc>
                <a:spcPct val="100000"/>
              </a:lnSpc>
              <a:spcBef>
                <a:spcPts val="0"/>
              </a:spcBef>
              <a:spcAft>
                <a:spcPts val="0"/>
              </a:spcAft>
              <a:buSzPts val="1800"/>
              <a:buChar char="▪"/>
            </a:pPr>
            <a:r>
              <a:rPr lang="en-US" sz="2800" dirty="0"/>
              <a:t>Nobody should force you to marry. </a:t>
            </a:r>
            <a:endParaRPr sz="2800" dirty="0"/>
          </a:p>
          <a:p>
            <a:pPr marL="457200" lvl="0" indent="-342900" algn="l" rtl="0">
              <a:lnSpc>
                <a:spcPct val="100000"/>
              </a:lnSpc>
              <a:spcBef>
                <a:spcPts val="0"/>
              </a:spcBef>
              <a:spcAft>
                <a:spcPts val="0"/>
              </a:spcAft>
              <a:buSzPts val="1800"/>
              <a:buChar char="▪"/>
            </a:pPr>
            <a:r>
              <a:rPr lang="en-US" sz="2800" dirty="0"/>
              <a:t>The family is the basic unit of society, and government should protect it. </a:t>
            </a:r>
            <a:endParaRPr sz="2800" dirty="0"/>
          </a:p>
          <a:p>
            <a:pPr marL="0" lvl="0" indent="0" algn="l" rtl="0">
              <a:lnSpc>
                <a:spcPct val="100000"/>
              </a:lnSpc>
              <a:spcBef>
                <a:spcPts val="600"/>
              </a:spcBef>
              <a:spcAft>
                <a:spcPts val="0"/>
              </a:spcAft>
              <a:buSzPts val="1100"/>
              <a:buNone/>
            </a:pPr>
            <a:endParaRPr dirty="0"/>
          </a:p>
        </p:txBody>
      </p:sp>
      <p:pic>
        <p:nvPicPr>
          <p:cNvPr id="421" name="Google Shape;421;p25" descr="A close up of a logo&#10;&#10;Description automatically generated"/>
          <p:cNvPicPr preferRelativeResize="0">
            <a:picLocks noGrp="1"/>
          </p:cNvPicPr>
          <p:nvPr>
            <p:ph type="body" idx="2"/>
          </p:nvPr>
        </p:nvPicPr>
        <p:blipFill rotWithShape="1">
          <a:blip r:embed="rId3">
            <a:alphaModFix/>
          </a:blip>
          <a:srcRect l="20074" t="19384" r="18351" b="19043"/>
          <a:stretch/>
        </p:blipFill>
        <p:spPr>
          <a:xfrm>
            <a:off x="6414977" y="2221134"/>
            <a:ext cx="1913861" cy="1913860"/>
          </a:xfrm>
          <a:prstGeom prst="rect">
            <a:avLst/>
          </a:prstGeom>
          <a:noFill/>
          <a:ln w="9525" cap="flat" cmpd="sng">
            <a:noFill/>
            <a:prstDash val="solid"/>
            <a:round/>
            <a:headEnd type="none" w="sm" len="sm"/>
            <a:tailEnd type="none" w="sm" len="sm"/>
          </a:ln>
          <a:effectLst>
            <a:outerShdw blurRad="50800" dist="38100" dir="2700000" algn="tl" rotWithShape="0">
              <a:srgbClr val="000000">
                <a:alpha val="40000"/>
              </a:srgbClr>
            </a:outerShdw>
          </a:effectLst>
        </p:spPr>
      </p:pic>
      <p:sp>
        <p:nvSpPr>
          <p:cNvPr id="422" name="Google Shape;422;p25"/>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200"/>
              <a:buNone/>
            </a:pPr>
            <a:fld id="{00000000-1234-1234-1234-123412341234}" type="slidenum">
              <a:rPr lang="en-US">
                <a:solidFill>
                  <a:srgbClr val="00A5A6"/>
                </a:solidFill>
              </a:rPr>
              <a:t>30</a:t>
            </a:fld>
            <a:endParaRPr>
              <a:solidFill>
                <a:srgbClr val="00A5A6"/>
              </a:solidFill>
            </a:endParaRPr>
          </a:p>
        </p:txBody>
      </p:sp>
      <p:pic>
        <p:nvPicPr>
          <p:cNvPr id="6" name="Google Shape;429;g73c4a82945_0_1" descr="Four stick children holding stars">
            <a:extLst>
              <a:ext uri="{FF2B5EF4-FFF2-40B4-BE49-F238E27FC236}">
                <a16:creationId xmlns:a16="http://schemas.microsoft.com/office/drawing/2014/main" id="{BE6B7470-39A7-47E7-A21B-A7BEB50F20B6}"/>
              </a:ext>
            </a:extLst>
          </p:cNvPr>
          <p:cNvPicPr preferRelativeResize="0">
            <a:picLocks noChangeAspect="1"/>
          </p:cNvPicPr>
          <p:nvPr/>
        </p:nvPicPr>
        <p:blipFill rotWithShape="1">
          <a:blip r:embed="rId4">
            <a:alphaModFix/>
          </a:blip>
          <a:stretch/>
        </p:blipFill>
        <p:spPr>
          <a:xfrm>
            <a:off x="8047258" y="210319"/>
            <a:ext cx="801371" cy="640080"/>
          </a:xfrm>
          <a:prstGeom prst="rect">
            <a:avLst/>
          </a:prstGeom>
          <a:noFill/>
          <a:ln>
            <a:noFill/>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20">
                                            <p:txEl>
                                              <p:pRg st="0" end="0"/>
                                            </p:txEl>
                                          </p:spTgt>
                                        </p:tgtEl>
                                        <p:attrNameLst>
                                          <p:attrName>style.visibility</p:attrName>
                                        </p:attrNameLst>
                                      </p:cBhvr>
                                      <p:to>
                                        <p:strVal val="visible"/>
                                      </p:to>
                                    </p:set>
                                    <p:animEffect transition="in" filter="fade">
                                      <p:cBhvr>
                                        <p:cTn id="7" dur="2400"/>
                                        <p:tgtEl>
                                          <p:spTgt spid="420">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20">
                                            <p:txEl>
                                              <p:pRg st="1" end="1"/>
                                            </p:txEl>
                                          </p:spTgt>
                                        </p:tgtEl>
                                        <p:attrNameLst>
                                          <p:attrName>style.visibility</p:attrName>
                                        </p:attrNameLst>
                                      </p:cBhvr>
                                      <p:to>
                                        <p:strVal val="visible"/>
                                      </p:to>
                                    </p:set>
                                    <p:animEffect transition="in" filter="fade">
                                      <p:cBhvr>
                                        <p:cTn id="10" dur="2400"/>
                                        <p:tgtEl>
                                          <p:spTgt spid="420">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20">
                                            <p:txEl>
                                              <p:pRg st="2" end="2"/>
                                            </p:txEl>
                                          </p:spTgt>
                                        </p:tgtEl>
                                        <p:attrNameLst>
                                          <p:attrName>style.visibility</p:attrName>
                                        </p:attrNameLst>
                                      </p:cBhvr>
                                      <p:to>
                                        <p:strVal val="visible"/>
                                      </p:to>
                                    </p:set>
                                    <p:animEffect transition="in" filter="fade">
                                      <p:cBhvr>
                                        <p:cTn id="13" dur="2400"/>
                                        <p:tgtEl>
                                          <p:spTgt spid="420">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20">
                                            <p:txEl>
                                              <p:pRg st="3" end="3"/>
                                            </p:txEl>
                                          </p:spTgt>
                                        </p:tgtEl>
                                        <p:attrNameLst>
                                          <p:attrName>style.visibility</p:attrName>
                                        </p:attrNameLst>
                                      </p:cBhvr>
                                      <p:to>
                                        <p:strVal val="visible"/>
                                      </p:to>
                                    </p:set>
                                    <p:animEffect transition="in" filter="fade">
                                      <p:cBhvr>
                                        <p:cTn id="16" dur="2400"/>
                                        <p:tgtEl>
                                          <p:spTgt spid="42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Google Shape;427;g73c4a82945_0_1"/>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Conclusion </a:t>
            </a:r>
            <a:endParaRPr/>
          </a:p>
        </p:txBody>
      </p:sp>
      <p:sp>
        <p:nvSpPr>
          <p:cNvPr id="428" name="Google Shape;428;g73c4a82945_0_1"/>
          <p:cNvSpPr txBox="1">
            <a:spLocks noGrp="1"/>
          </p:cNvSpPr>
          <p:nvPr>
            <p:ph type="body" idx="1"/>
          </p:nvPr>
        </p:nvSpPr>
        <p:spPr>
          <a:xfrm>
            <a:off x="869149" y="636105"/>
            <a:ext cx="3490816" cy="3996618"/>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2400"/>
              <a:buNone/>
            </a:pPr>
            <a:r>
              <a:rPr lang="en-US" sz="2800" dirty="0"/>
              <a:t>Who can tell me what the basic unit of society is that government should protect?</a:t>
            </a:r>
            <a:endParaRPr sz="2800" dirty="0"/>
          </a:p>
        </p:txBody>
      </p:sp>
      <p:pic>
        <p:nvPicPr>
          <p:cNvPr id="429" name="Google Shape;429;g73c4a82945_0_1" descr="Four stick children holding stars"/>
          <p:cNvPicPr preferRelativeResize="0">
            <a:picLocks noGrp="1"/>
          </p:cNvPicPr>
          <p:nvPr>
            <p:ph type="body" idx="2"/>
          </p:nvPr>
        </p:nvPicPr>
        <p:blipFill rotWithShape="1">
          <a:blip r:embed="rId3">
            <a:alphaModFix/>
          </a:blip>
          <a:stretch/>
        </p:blipFill>
        <p:spPr>
          <a:xfrm>
            <a:off x="4878388" y="1617441"/>
            <a:ext cx="3657600" cy="2921442"/>
          </a:xfrm>
          <a:prstGeom prst="rect">
            <a:avLst/>
          </a:prstGeom>
          <a:noFill/>
          <a:ln>
            <a:noFill/>
          </a:ln>
        </p:spPr>
      </p:pic>
      <p:sp>
        <p:nvSpPr>
          <p:cNvPr id="430" name="Google Shape;430;g73c4a82945_0_1"/>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31</a:t>
            </a:fld>
            <a:endParaRPr sz="900">
              <a:solidFill>
                <a:srgbClr val="00A5A6"/>
              </a:solidFill>
            </a:endParaRPr>
          </a:p>
        </p:txBody>
      </p:sp>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Google Shape;435;p23"/>
          <p:cNvSpPr txBox="1">
            <a:spLocks noGrp="1"/>
          </p:cNvSpPr>
          <p:nvPr>
            <p:ph type="title"/>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Challenge</a:t>
            </a:r>
            <a:endParaRPr/>
          </a:p>
        </p:txBody>
      </p:sp>
      <p:sp>
        <p:nvSpPr>
          <p:cNvPr id="436" name="Google Shape;436;p23"/>
          <p:cNvSpPr txBox="1">
            <a:spLocks noGrp="1"/>
          </p:cNvSpPr>
          <p:nvPr>
            <p:ph type="body" idx="1"/>
          </p:nvPr>
        </p:nvSpPr>
        <p:spPr>
          <a:xfrm>
            <a:off x="438449" y="1524000"/>
            <a:ext cx="7799033" cy="3108600"/>
          </a:xfrm>
          <a:prstGeom prst="rect">
            <a:avLst/>
          </a:prstGeom>
          <a:noFill/>
          <a:ln>
            <a:noFill/>
          </a:ln>
        </p:spPr>
        <p:txBody>
          <a:bodyPr spcFirstLastPara="1" wrap="square" lIns="91425" tIns="91425" rIns="91425" bIns="91425" anchor="ctr" anchorCtr="0">
            <a:normAutofit/>
          </a:bodyPr>
          <a:lstStyle/>
          <a:p>
            <a:pPr marL="457200" lvl="0" indent="-342900" algn="l" rtl="0">
              <a:spcBef>
                <a:spcPts val="600"/>
              </a:spcBef>
              <a:spcAft>
                <a:spcPts val="0"/>
              </a:spcAft>
              <a:buSzPts val="1800"/>
              <a:buAutoNum type="arabicPeriod"/>
            </a:pPr>
            <a:r>
              <a:rPr lang="en-US" sz="2800" dirty="0"/>
              <a:t>Go home and find ways to show kindness and caring for others.</a:t>
            </a:r>
          </a:p>
          <a:p>
            <a:pPr marL="457200" lvl="0" indent="-342900" algn="l" rtl="0">
              <a:spcBef>
                <a:spcPts val="600"/>
              </a:spcBef>
              <a:spcAft>
                <a:spcPts val="0"/>
              </a:spcAft>
              <a:buSzPts val="1800"/>
              <a:buAutoNum type="arabicPeriod"/>
            </a:pPr>
            <a:endParaRPr sz="2800" dirty="0"/>
          </a:p>
          <a:p>
            <a:pPr marL="457200" lvl="0" indent="-342900" algn="l" rtl="0">
              <a:spcBef>
                <a:spcPts val="0"/>
              </a:spcBef>
              <a:spcAft>
                <a:spcPts val="0"/>
              </a:spcAft>
              <a:buSzPts val="1800"/>
              <a:buAutoNum type="arabicPeriod"/>
            </a:pPr>
            <a:r>
              <a:rPr lang="en-US" sz="2800" dirty="0"/>
              <a:t>Share the story of Taliana and her family with your family and friends.</a:t>
            </a:r>
            <a:endParaRPr sz="2800" dirty="0"/>
          </a:p>
        </p:txBody>
      </p:sp>
      <p:pic>
        <p:nvPicPr>
          <p:cNvPr id="437" name="Google Shape;437;p23" descr="A stick person climbing towards the top of a mountain with a flag on top"/>
          <p:cNvPicPr preferRelativeResize="0">
            <a:picLocks noGrp="1" noChangeAspect="1"/>
          </p:cNvPicPr>
          <p:nvPr>
            <p:ph type="body" idx="2"/>
          </p:nvPr>
        </p:nvPicPr>
        <p:blipFill rotWithShape="1">
          <a:blip r:embed="rId3">
            <a:alphaModFix/>
          </a:blip>
          <a:stretch/>
        </p:blipFill>
        <p:spPr>
          <a:xfrm>
            <a:off x="6602430" y="321312"/>
            <a:ext cx="2103120" cy="1497356"/>
          </a:xfrm>
          <a:prstGeom prst="rect">
            <a:avLst/>
          </a:prstGeom>
          <a:noFill/>
          <a:ln>
            <a:noFill/>
          </a:ln>
        </p:spPr>
      </p:pic>
      <p:sp>
        <p:nvSpPr>
          <p:cNvPr id="438" name="Google Shape;438;p23"/>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32</a:t>
            </a:fld>
            <a:endParaRPr sz="900">
              <a:solidFill>
                <a:srgbClr val="00A5A6"/>
              </a:solidFill>
            </a:endParaRPr>
          </a:p>
        </p:txBody>
      </p:sp>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451"/>
        <p:cNvGrpSpPr/>
        <p:nvPr/>
      </p:nvGrpSpPr>
      <p:grpSpPr>
        <a:xfrm>
          <a:off x="0" y="0"/>
          <a:ext cx="0" cy="0"/>
          <a:chOff x="0" y="0"/>
          <a:chExt cx="0" cy="0"/>
        </a:xfrm>
      </p:grpSpPr>
    </p:spTree>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82d376985f_0_37"/>
          <p:cNvSpPr txBox="1">
            <a:spLocks noGrp="1"/>
          </p:cNvSpPr>
          <p:nvPr>
            <p:ph type="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References</a:t>
            </a:r>
            <a:endParaRPr dirty="0"/>
          </a:p>
        </p:txBody>
      </p:sp>
      <p:sp>
        <p:nvSpPr>
          <p:cNvPr id="243" name="Google Shape;243;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34</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244" name="Google Shape;244;g82d376985f_0_37"/>
          <p:cNvPicPr preferRelativeResize="0"/>
          <p:nvPr/>
        </p:nvPicPr>
        <p:blipFill>
          <a:blip r:embed="rId3"/>
          <a:srcRect/>
          <a:stretch/>
        </p:blipFill>
        <p:spPr>
          <a:xfrm>
            <a:off x="7852256" y="188033"/>
            <a:ext cx="912191" cy="914400"/>
          </a:xfrm>
          <a:prstGeom prst="rect">
            <a:avLst/>
          </a:prstGeom>
          <a:noFill/>
          <a:ln>
            <a:noFill/>
          </a:ln>
        </p:spPr>
      </p:pic>
      <p:graphicFrame>
        <p:nvGraphicFramePr>
          <p:cNvPr id="3" name="Table 3">
            <a:extLst>
              <a:ext uri="{FF2B5EF4-FFF2-40B4-BE49-F238E27FC236}">
                <a16:creationId xmlns:a16="http://schemas.microsoft.com/office/drawing/2014/main" id="{A93DC758-1944-4E39-A704-56C140A9F5FC}"/>
              </a:ext>
            </a:extLst>
          </p:cNvPr>
          <p:cNvGraphicFramePr>
            <a:graphicFrameLocks noGrp="1"/>
          </p:cNvGraphicFramePr>
          <p:nvPr>
            <p:extLst>
              <p:ext uri="{D42A27DB-BD31-4B8C-83A1-F6EECF244321}">
                <p14:modId xmlns:p14="http://schemas.microsoft.com/office/powerpoint/2010/main" val="638998310"/>
              </p:ext>
            </p:extLst>
          </p:nvPr>
        </p:nvGraphicFramePr>
        <p:xfrm>
          <a:off x="869148" y="1587964"/>
          <a:ext cx="7772400" cy="2407920"/>
        </p:xfrm>
        <a:graphic>
          <a:graphicData uri="http://schemas.openxmlformats.org/drawingml/2006/table">
            <a:tbl>
              <a:tblPr firstRow="1" bandRow="1">
                <a:tableStyleId>{2D5ABB26-0587-4C30-8999-92F81FD0307C}</a:tableStyleId>
              </a:tblPr>
              <a:tblGrid>
                <a:gridCol w="548640">
                  <a:extLst>
                    <a:ext uri="{9D8B030D-6E8A-4147-A177-3AD203B41FA5}">
                      <a16:colId xmlns:a16="http://schemas.microsoft.com/office/drawing/2014/main" val="2627769037"/>
                    </a:ext>
                  </a:extLst>
                </a:gridCol>
                <a:gridCol w="7223760">
                  <a:extLst>
                    <a:ext uri="{9D8B030D-6E8A-4147-A177-3AD203B41FA5}">
                      <a16:colId xmlns:a16="http://schemas.microsoft.com/office/drawing/2014/main" val="1329378423"/>
                    </a:ext>
                  </a:extLst>
                </a:gridCol>
              </a:tblGrid>
              <a:tr h="517164">
                <a:tc>
                  <a:txBody>
                    <a:bodyPr/>
                    <a:lstStyle/>
                    <a:p>
                      <a:pPr algn="ctr"/>
                      <a:r>
                        <a:rPr lang="en-US" sz="2000" dirty="0"/>
                        <a:t>1</a:t>
                      </a:r>
                    </a:p>
                  </a:txBody>
                  <a:tcPr/>
                </a:tc>
                <a:tc>
                  <a:txBody>
                    <a:bodyPr/>
                    <a:lstStyle/>
                    <a:p>
                      <a:r>
                        <a:rPr lang="en-US" sz="2000" i="1" u="none" strike="noStrike" cap="none" dirty="0">
                          <a:effectLst/>
                          <a:sym typeface="Arial"/>
                        </a:rPr>
                        <a:t>Visit the United Nations Geneva Office on Human Rights Education website to download and print lesson resources </a:t>
                      </a:r>
                      <a:r>
                        <a:rPr lang="en-US" sz="2000" u="none" strike="noStrike" cap="none" dirty="0">
                          <a:effectLst/>
                          <a:sym typeface="Arial"/>
                        </a:rPr>
                        <a:t>at </a:t>
                      </a:r>
                      <a:r>
                        <a:rPr lang="en-US" sz="2000" u="sng" strike="noStrike" cap="none" dirty="0">
                          <a:effectLst/>
                          <a:sym typeface="Arial"/>
                          <a:hlinkClick r:id="rId4"/>
                        </a:rPr>
                        <a:t>www.go-hre.org</a:t>
                      </a:r>
                      <a:r>
                        <a:rPr lang="en-US" sz="2000" u="none" strike="noStrike" cap="none" dirty="0">
                          <a:effectLst/>
                          <a:sym typeface="Arial"/>
                        </a:rPr>
                        <a:t> </a:t>
                      </a:r>
                      <a:endParaRPr lang="en-US" sz="2000" b="0" i="0" u="none" strike="noStrike" cap="none" dirty="0">
                        <a:solidFill>
                          <a:schemeClr val="tx1"/>
                        </a:solidFill>
                        <a:effectLst/>
                        <a:latin typeface="+mn-lt"/>
                        <a:ea typeface="+mn-ea"/>
                        <a:cs typeface="+mn-cs"/>
                        <a:sym typeface="Arial"/>
                      </a:endParaRPr>
                    </a:p>
                  </a:txBody>
                  <a:tcPr/>
                </a:tc>
                <a:extLst>
                  <a:ext uri="{0D108BD9-81ED-4DB2-BD59-A6C34878D82A}">
                    <a16:rowId xmlns:a16="http://schemas.microsoft.com/office/drawing/2014/main" val="367004694"/>
                  </a:ext>
                </a:extLst>
              </a:tr>
              <a:tr h="517164">
                <a:tc>
                  <a:txBody>
                    <a:bodyPr/>
                    <a:lstStyle/>
                    <a:p>
                      <a:pPr algn="ctr"/>
                      <a:r>
                        <a:rPr lang="en-US" sz="2000" dirty="0"/>
                        <a:t>2</a:t>
                      </a:r>
                    </a:p>
                  </a:txBody>
                  <a:tcPr/>
                </a:tc>
                <a:tc>
                  <a:txBody>
                    <a:bodyPr/>
                    <a:lstStyle/>
                    <a:p>
                      <a:r>
                        <a:rPr lang="en-US" sz="2000" dirty="0"/>
                        <a:t>United Nations Universal Declaration of Human Rights. </a:t>
                      </a:r>
                      <a:r>
                        <a:rPr lang="en-US" sz="2000" dirty="0">
                          <a:hlinkClick r:id="rId5"/>
                        </a:rPr>
                        <a:t>https://www.un.org/en/universal-declaration-human-rights/</a:t>
                      </a:r>
                      <a:endParaRPr lang="en-US" sz="2000" dirty="0"/>
                    </a:p>
                  </a:txBody>
                  <a:tcPr/>
                </a:tc>
                <a:extLst>
                  <a:ext uri="{0D108BD9-81ED-4DB2-BD59-A6C34878D82A}">
                    <a16:rowId xmlns:a16="http://schemas.microsoft.com/office/drawing/2014/main" val="2406759190"/>
                  </a:ext>
                </a:extLst>
              </a:tr>
              <a:tr h="517164">
                <a:tc>
                  <a:txBody>
                    <a:bodyPr/>
                    <a:lstStyle/>
                    <a:p>
                      <a:pPr algn="ctr"/>
                      <a:r>
                        <a:rPr lang="en-US" sz="2000" dirty="0"/>
                        <a:t>3</a:t>
                      </a:r>
                    </a:p>
                  </a:txBody>
                  <a:tcPr/>
                </a:tc>
                <a:tc>
                  <a:txBody>
                    <a:bodyPr/>
                    <a:lstStyle/>
                    <a:p>
                      <a:r>
                        <a:rPr lang="en-US" sz="2000" dirty="0"/>
                        <a:t>United Nations Convention on the Rights of the Child. </a:t>
                      </a:r>
                      <a:r>
                        <a:rPr lang="en-US" sz="2000" dirty="0">
                          <a:hlinkClick r:id="rId6"/>
                        </a:rPr>
                        <a:t>https://www.ohchr.org/en/professionalinterest/pages/crc.aspx</a:t>
                      </a:r>
                      <a:endParaRPr lang="en-US" sz="2000" dirty="0"/>
                    </a:p>
                  </a:txBody>
                  <a:tcPr/>
                </a:tc>
                <a:extLst>
                  <a:ext uri="{0D108BD9-81ED-4DB2-BD59-A6C34878D82A}">
                    <a16:rowId xmlns:a16="http://schemas.microsoft.com/office/drawing/2014/main" val="1686710979"/>
                  </a:ext>
                </a:extLst>
              </a:tr>
            </a:tbl>
          </a:graphicData>
        </a:graphic>
      </p:graphicFrame>
    </p:spTree>
    <p:extLst>
      <p:ext uri="{BB962C8B-B14F-4D97-AF65-F5344CB8AC3E}">
        <p14:creationId xmlns:p14="http://schemas.microsoft.com/office/powerpoint/2010/main" val="3190259241"/>
      </p:ext>
    </p:extLst>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35</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tretch>
            <a:fillRect/>
          </a:stretch>
        </p:blipFill>
        <p:spPr>
          <a:xfrm>
            <a:off x="2796267" y="285750"/>
            <a:ext cx="3551466" cy="4572000"/>
          </a:xfrm>
          <a:prstGeom prst="rect">
            <a:avLst/>
          </a:prstGeom>
          <a:ln>
            <a:solidFill>
              <a:schemeClr val="tx1"/>
            </a:solidFill>
          </a:ln>
        </p:spPr>
      </p:pic>
    </p:spTree>
    <p:extLst>
      <p:ext uri="{BB962C8B-B14F-4D97-AF65-F5344CB8AC3E}">
        <p14:creationId xmlns:p14="http://schemas.microsoft.com/office/powerpoint/2010/main" val="1956789287"/>
      </p:ext>
    </p:extLst>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rcRect/>
          <a:stretch/>
        </p:blipFill>
        <p:spPr>
          <a:xfrm>
            <a:off x="2860578" y="285750"/>
            <a:ext cx="3422843" cy="4572000"/>
          </a:xfrm>
          <a:prstGeom prst="rect">
            <a:avLst/>
          </a:prstGeom>
          <a:ln>
            <a:solidFill>
              <a:schemeClr val="tx1"/>
            </a:solidFill>
          </a:ln>
        </p:spPr>
      </p:pic>
    </p:spTree>
    <p:extLst>
      <p:ext uri="{BB962C8B-B14F-4D97-AF65-F5344CB8AC3E}">
        <p14:creationId xmlns:p14="http://schemas.microsoft.com/office/powerpoint/2010/main" val="2959818169"/>
      </p:ext>
    </p:extLst>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rcRect/>
          <a:stretch/>
        </p:blipFill>
        <p:spPr>
          <a:xfrm>
            <a:off x="1678588" y="304801"/>
            <a:ext cx="5786824" cy="4572000"/>
          </a:xfrm>
          <a:prstGeom prst="rect">
            <a:avLst/>
          </a:prstGeom>
          <a:ln>
            <a:solidFill>
              <a:schemeClr val="tx1"/>
            </a:solidFill>
          </a:ln>
        </p:spPr>
      </p:pic>
    </p:spTree>
    <p:extLst>
      <p:ext uri="{BB962C8B-B14F-4D97-AF65-F5344CB8AC3E}">
        <p14:creationId xmlns:p14="http://schemas.microsoft.com/office/powerpoint/2010/main" val="2215390505"/>
      </p:ext>
    </p:extLst>
  </p:cSld>
  <p:clrMapOvr>
    <a:masterClrMapping/>
  </p:clrMapOvr>
  <p:transition>
    <p:fade thruBlk="1"/>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Google Shape;452;g73c4a82945_0_19"/>
          <p:cNvSpPr txBox="1"/>
          <p:nvPr/>
        </p:nvSpPr>
        <p:spPr>
          <a:xfrm>
            <a:off x="353000" y="1327900"/>
            <a:ext cx="3983700" cy="3537300"/>
          </a:xfrm>
          <a:prstGeom prst="rect">
            <a:avLst/>
          </a:prstGeom>
          <a:noFill/>
          <a:ln>
            <a:noFill/>
          </a:ln>
        </p:spPr>
        <p:txBody>
          <a:bodyPr spcFirstLastPara="1" wrap="square" lIns="91425" tIns="91425" rIns="91425" bIns="91425" anchor="t" anchorCtr="0">
            <a:noAutofit/>
          </a:bodyPr>
          <a:lstStyle/>
          <a:p>
            <a:pPr marL="0" marR="0" lvl="0" indent="457200" algn="l"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Arial"/>
                <a:ea typeface="Arial"/>
                <a:cs typeface="Arial"/>
                <a:sym typeface="Arial"/>
              </a:rPr>
              <a:t>One beautiful morning as King Marco stood on his balcony, his gaze was captivated by a young woman in the market square below.  She moved gracefully among the shoppers, chatting kindly with villagers and merchants alike as she bought food for her family.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Arial"/>
                <a:ea typeface="Arial"/>
                <a:cs typeface="Arial"/>
                <a:sym typeface="Arial"/>
              </a:rPr>
              <a:t> 	The king watched for her in the days that followed. She was surrounded by family, and his heart beat faster every time he spotted her. He noticed she was as lovely as she was kind and thoughtful. He sent a servant to find out about her. Soon all was revealed: her name was Taliana and she came from a very loving peasant family but the king was determined to meet her anyway. </a:t>
            </a:r>
            <a:endParaRPr sz="1400" b="0" i="0" u="none" strike="noStrike" cap="none" dirty="0">
              <a:solidFill>
                <a:srgbClr val="000000"/>
              </a:solidFill>
              <a:latin typeface="Arial"/>
              <a:ea typeface="Arial"/>
              <a:cs typeface="Arial"/>
              <a:sym typeface="Arial"/>
            </a:endParaRPr>
          </a:p>
        </p:txBody>
      </p:sp>
      <p:sp>
        <p:nvSpPr>
          <p:cNvPr id="453" name="Google Shape;453;g73c4a82945_0_19"/>
          <p:cNvSpPr txBox="1"/>
          <p:nvPr/>
        </p:nvSpPr>
        <p:spPr>
          <a:xfrm>
            <a:off x="4639225" y="1444750"/>
            <a:ext cx="4140300" cy="3000000"/>
          </a:xfrm>
          <a:prstGeom prst="rect">
            <a:avLst/>
          </a:prstGeom>
          <a:noFill/>
          <a:ln>
            <a:noFill/>
          </a:ln>
        </p:spPr>
        <p:txBody>
          <a:bodyPr spcFirstLastPara="1" wrap="square" lIns="91425" tIns="91425" rIns="91425" bIns="91425" anchor="t" anchorCtr="0">
            <a:noAutofit/>
          </a:bodyPr>
          <a:lstStyle/>
          <a:p>
            <a:pPr marL="0" marR="0" lvl="0" indent="457200" algn="l" rtl="0">
              <a:lnSpc>
                <a:spcPct val="100000"/>
              </a:lnSpc>
              <a:spcBef>
                <a:spcPts val="0"/>
              </a:spcBef>
              <a:spcAft>
                <a:spcPts val="0"/>
              </a:spcAft>
              <a:buClr>
                <a:srgbClr val="000000"/>
              </a:buClr>
              <a:buSzPts val="1400"/>
              <a:buFont typeface="Arial"/>
              <a:buNone/>
            </a:pPr>
            <a:r>
              <a:rPr lang="en-US" sz="1400" b="0" i="0" u="none" strike="noStrike" cap="none" dirty="0">
                <a:solidFill>
                  <a:schemeClr val="dk1"/>
                </a:solidFill>
                <a:latin typeface="Arial"/>
                <a:ea typeface="Arial"/>
                <a:cs typeface="Arial"/>
                <a:sym typeface="Arial"/>
              </a:rPr>
              <a:t>Disguised as a baker, he approached Taliana and her sisters. “Lovely ladies,” he said humbly, “I would be honored if you would accept this modest loaf of bread.” Hesitating, the young women conferred. Then with a smile that Marco would forever cherish, Taliana stretched out her hand. “Kind sir,” she said, “we thank you for this loaf which our family will eat with pleasure.” And she placed a flower in his hand. </a:t>
            </a:r>
            <a:endParaRPr sz="14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chemeClr val="dk1"/>
                </a:solidFill>
                <a:latin typeface="Arial"/>
                <a:ea typeface="Arial"/>
                <a:cs typeface="Arial"/>
                <a:sym typeface="Arial"/>
              </a:rPr>
              <a:t> 	</a:t>
            </a:r>
            <a:r>
              <a:rPr lang="en-US" sz="1400" b="0" i="0" u="none" strike="noStrike" cap="none" dirty="0" err="1">
                <a:solidFill>
                  <a:schemeClr val="dk1"/>
                </a:solidFill>
                <a:latin typeface="Arial"/>
                <a:ea typeface="Arial"/>
                <a:cs typeface="Arial"/>
                <a:sym typeface="Arial"/>
              </a:rPr>
              <a:t>Taliana’s</a:t>
            </a:r>
            <a:r>
              <a:rPr lang="en-US" sz="1400" b="0" i="0" u="none" strike="noStrike" cap="none" dirty="0">
                <a:solidFill>
                  <a:schemeClr val="dk1"/>
                </a:solidFill>
                <a:latin typeface="Arial"/>
                <a:ea typeface="Arial"/>
                <a:cs typeface="Arial"/>
                <a:sym typeface="Arial"/>
              </a:rPr>
              <a:t> parents were very pleased to receive the bread. It was delicious. With each bite, the family sensed the giver of such a gift must indeed be someone of great generosity. “You have made a good friend,” said her father. </a:t>
            </a:r>
            <a:endParaRPr sz="1400" b="0" i="0" u="none" strike="noStrike" cap="none" dirty="0">
              <a:solidFill>
                <a:srgbClr val="000000"/>
              </a:solidFill>
              <a:latin typeface="Arial"/>
              <a:ea typeface="Arial"/>
              <a:cs typeface="Arial"/>
              <a:sym typeface="Arial"/>
            </a:endParaRPr>
          </a:p>
        </p:txBody>
      </p:sp>
      <p:sp>
        <p:nvSpPr>
          <p:cNvPr id="454" name="Google Shape;454;g73c4a82945_0_19"/>
          <p:cNvSpPr txBox="1">
            <a:spLocks noGrp="1"/>
          </p:cNvSpPr>
          <p:nvPr>
            <p:ph type="title"/>
          </p:nvPr>
        </p:nvSpPr>
        <p:spPr>
          <a:xfrm>
            <a:off x="578525" y="278300"/>
            <a:ext cx="7405799"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Taliana and the King</a:t>
            </a:r>
            <a:endParaRPr dirty="0"/>
          </a:p>
        </p:txBody>
      </p:sp>
      <p:pic>
        <p:nvPicPr>
          <p:cNvPr id="455" name="Google Shape;455;g73c4a82945_0_19"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spTree>
  </p:cSld>
  <p:clrMapOvr>
    <a:masterClrMapping/>
  </p:clrMapOvr>
  <p:transition>
    <p:fade thruBlk="1"/>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g73c4a82945_0_32"/>
          <p:cNvSpPr txBox="1"/>
          <p:nvPr/>
        </p:nvSpPr>
        <p:spPr>
          <a:xfrm>
            <a:off x="353000" y="1327900"/>
            <a:ext cx="3983700" cy="3537300"/>
          </a:xfrm>
          <a:prstGeom prst="rect">
            <a:avLst/>
          </a:prstGeom>
          <a:noFill/>
          <a:ln>
            <a:noFill/>
          </a:ln>
        </p:spPr>
        <p:txBody>
          <a:bodyPr spcFirstLastPara="1" wrap="square" lIns="91425" tIns="91425" rIns="91425" bIns="91425" anchor="t" anchorCtr="0">
            <a:noAutofit/>
          </a:bodyPr>
          <a:lstStyle/>
          <a:p>
            <a:pPr marL="0" marR="0" lvl="0" indent="457200" algn="l" rtl="0">
              <a:lnSpc>
                <a:spcPct val="100000"/>
              </a:lnSpc>
              <a:spcBef>
                <a:spcPts val="0"/>
              </a:spcBef>
              <a:spcAft>
                <a:spcPts val="0"/>
              </a:spcAft>
              <a:buClr>
                <a:srgbClr val="000000"/>
              </a:buClr>
              <a:buSzPts val="1400"/>
              <a:buFont typeface="Arial"/>
              <a:buNone/>
            </a:pPr>
            <a:r>
              <a:rPr lang="en-US" sz="1400" b="0" i="0" u="none" strike="noStrike" cap="none" dirty="0">
                <a:solidFill>
                  <a:schemeClr val="dk1"/>
                </a:solidFill>
                <a:latin typeface="Arial"/>
                <a:ea typeface="Arial"/>
                <a:cs typeface="Arial"/>
                <a:sym typeface="Arial"/>
              </a:rPr>
              <a:t>The next day at the market, Taliana and her family were surprised to see Amir, a hard-working farmer they knew, chained to a post with a sign around his neck that said, “This man stole bread. He will stay here until his debt is paid.” Taliana knew Amir’s wife had died and he had many children to feed, but surely he would never steal. “You’re right,” he told her. “The mayor wants my farm and he made up the story to get my land. I have no bread or money to give him, and my children will surely starve to death.” </a:t>
            </a:r>
            <a:endParaRPr sz="14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chemeClr val="dk1"/>
                </a:solidFill>
                <a:latin typeface="Arial"/>
                <a:ea typeface="Arial"/>
                <a:cs typeface="Arial"/>
                <a:sym typeface="Arial"/>
              </a:rPr>
              <a:t> 	Taliana felt terrible! How could she rescue him, she wondered desperately, knowing that he loved his children and that his family was as precious to him as </a:t>
            </a:r>
            <a:r>
              <a:rPr lang="en-US" sz="1400" b="0" i="0" u="none" strike="noStrike" cap="none" dirty="0" err="1">
                <a:solidFill>
                  <a:schemeClr val="dk1"/>
                </a:solidFill>
                <a:latin typeface="Arial"/>
                <a:ea typeface="Arial"/>
                <a:cs typeface="Arial"/>
                <a:sym typeface="Arial"/>
              </a:rPr>
              <a:t>Taliana’s</a:t>
            </a:r>
            <a:r>
              <a:rPr lang="en-US" sz="1400" b="0" i="0" u="none" strike="noStrike" cap="none" dirty="0">
                <a:solidFill>
                  <a:schemeClr val="dk1"/>
                </a:solidFill>
                <a:latin typeface="Arial"/>
                <a:ea typeface="Arial"/>
                <a:cs typeface="Arial"/>
                <a:sym typeface="Arial"/>
              </a:rPr>
              <a:t> was to her. </a:t>
            </a:r>
            <a:endParaRPr sz="1400" b="0" i="0" u="none" strike="noStrike" cap="none" dirty="0">
              <a:solidFill>
                <a:srgbClr val="000000"/>
              </a:solidFill>
              <a:latin typeface="Arial"/>
              <a:ea typeface="Arial"/>
              <a:cs typeface="Arial"/>
              <a:sym typeface="Arial"/>
            </a:endParaRPr>
          </a:p>
        </p:txBody>
      </p:sp>
      <p:sp>
        <p:nvSpPr>
          <p:cNvPr id="461" name="Google Shape;461;g73c4a82945_0_32"/>
          <p:cNvSpPr txBox="1"/>
          <p:nvPr/>
        </p:nvSpPr>
        <p:spPr>
          <a:xfrm>
            <a:off x="4639225" y="1292350"/>
            <a:ext cx="4140300" cy="3000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chemeClr val="dk1"/>
                </a:solidFill>
                <a:latin typeface="Arial"/>
                <a:ea typeface="Arial"/>
                <a:cs typeface="Arial"/>
                <a:sym typeface="Arial"/>
              </a:rPr>
              <a:t>”We need to find the stranger who gave you bread,” </a:t>
            </a:r>
            <a:r>
              <a:rPr lang="en-US" sz="1400" b="0" i="0" u="none" strike="noStrike" cap="none" dirty="0" err="1">
                <a:solidFill>
                  <a:schemeClr val="dk1"/>
                </a:solidFill>
                <a:latin typeface="Arial"/>
                <a:ea typeface="Arial"/>
                <a:cs typeface="Arial"/>
                <a:sym typeface="Arial"/>
              </a:rPr>
              <a:t>Taliana’s</a:t>
            </a:r>
            <a:r>
              <a:rPr lang="en-US" sz="1400" b="0" i="0" u="none" strike="noStrike" cap="none" dirty="0">
                <a:solidFill>
                  <a:schemeClr val="dk1"/>
                </a:solidFill>
                <a:latin typeface="Arial"/>
                <a:ea typeface="Arial"/>
                <a:cs typeface="Arial"/>
                <a:sym typeface="Arial"/>
              </a:rPr>
              <a:t> father exclaimed. “He was kind and generous. We will entreat him for another loaf and purchase this man’s freedom!” Her sisters thought that was a great idea. “Hurry! We’ll help you find him!” they cried. </a:t>
            </a:r>
            <a:endParaRPr sz="14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chemeClr val="dk1"/>
                </a:solidFill>
                <a:latin typeface="Arial"/>
                <a:ea typeface="Arial"/>
                <a:cs typeface="Arial"/>
                <a:sym typeface="Arial"/>
              </a:rPr>
              <a:t> 	But the stranger was not to be found. Suddenly they heard trumpets as the king appeared. Without hesitation, Taliana threw herself at his feet. “Your majesty,” she began, “we are in need of a loaf of bread. Can you spare us one?” Recognizing Taliana, the king said, “Young woman, you do not look like a beggar. Why beseech me for bread?” She  persisted, even though she knew the king might get angry and throw HER in jail. “It is not for my family but for that poor wretched man tied to the post.</a:t>
            </a:r>
            <a:endParaRPr sz="14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chemeClr val="dk1"/>
              </a:solidFill>
              <a:latin typeface="Arial"/>
              <a:ea typeface="Arial"/>
              <a:cs typeface="Arial"/>
              <a:sym typeface="Arial"/>
            </a:endParaRPr>
          </a:p>
        </p:txBody>
      </p:sp>
      <p:sp>
        <p:nvSpPr>
          <p:cNvPr id="462" name="Google Shape;462;g73c4a82945_0_32"/>
          <p:cNvSpPr txBox="1">
            <a:spLocks noGrp="1"/>
          </p:cNvSpPr>
          <p:nvPr>
            <p:ph type="title"/>
          </p:nvPr>
        </p:nvSpPr>
        <p:spPr>
          <a:xfrm>
            <a:off x="364381" y="278300"/>
            <a:ext cx="7405799"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Taliana and the King</a:t>
            </a:r>
            <a:endParaRPr dirty="0"/>
          </a:p>
        </p:txBody>
      </p:sp>
      <p:pic>
        <p:nvPicPr>
          <p:cNvPr id="463" name="Google Shape;463;g73c4a82945_0_32"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00A5A6"/>
        </a:solidFill>
        <a:effectLst/>
      </p:bgPr>
    </p:bg>
    <p:spTree>
      <p:nvGrpSpPr>
        <p:cNvPr id="1" name="Shape 159"/>
        <p:cNvGrpSpPr/>
        <p:nvPr/>
      </p:nvGrpSpPr>
      <p:grpSpPr>
        <a:xfrm>
          <a:off x="0" y="0"/>
          <a:ext cx="0" cy="0"/>
          <a:chOff x="0" y="0"/>
          <a:chExt cx="0" cy="0"/>
        </a:xfrm>
      </p:grpSpPr>
      <p:sp>
        <p:nvSpPr>
          <p:cNvPr id="160" name="Google Shape;160;p3"/>
          <p:cNvSpPr txBox="1">
            <a:spLocks noGrp="1"/>
          </p:cNvSpPr>
          <p:nvPr>
            <p:ph type="ctrTitle"/>
          </p:nvPr>
        </p:nvSpPr>
        <p:spPr>
          <a:xfrm>
            <a:off x="5091546" y="689868"/>
            <a:ext cx="3924864" cy="3763765"/>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4800"/>
              <a:buNone/>
            </a:pPr>
            <a:r>
              <a:rPr lang="en-US">
                <a:solidFill>
                  <a:srgbClr val="F2D254"/>
                </a:solidFill>
              </a:rPr>
              <a:t>Love at Home</a:t>
            </a:r>
            <a:br>
              <a:rPr lang="en-US" sz="2800">
                <a:solidFill>
                  <a:srgbClr val="F2D254"/>
                </a:solidFill>
              </a:rPr>
            </a:br>
            <a:br>
              <a:rPr lang="en-US" sz="2800">
                <a:solidFill>
                  <a:srgbClr val="F2D254"/>
                </a:solidFill>
              </a:rPr>
            </a:br>
            <a:r>
              <a:rPr lang="en-US" sz="2800">
                <a:solidFill>
                  <a:srgbClr val="F2D254"/>
                </a:solidFill>
              </a:rPr>
              <a:t>Lesson 5A</a:t>
            </a:r>
            <a:endParaRPr>
              <a:solidFill>
                <a:srgbClr val="F2D254"/>
              </a:solidFill>
            </a:endParaRPr>
          </a:p>
        </p:txBody>
      </p:sp>
      <p:pic>
        <p:nvPicPr>
          <p:cNvPr id="161" name="Google Shape;161;p3" descr="Logo for the Geneva Office for Human Rights Education (3 brown dots over a v with the letters GO-HRE on a white circle)"/>
          <p:cNvPicPr preferRelativeResize="0"/>
          <p:nvPr/>
        </p:nvPicPr>
        <p:blipFill rotWithShape="1">
          <a:blip r:embed="rId3">
            <a:alphaModFix/>
          </a:blip>
          <a:srcRect/>
          <a:stretch/>
        </p:blipFill>
        <p:spPr>
          <a:xfrm>
            <a:off x="8386942" y="114136"/>
            <a:ext cx="618853" cy="618853"/>
          </a:xfrm>
          <a:prstGeom prst="rect">
            <a:avLst/>
          </a:prstGeom>
          <a:noFill/>
          <a:ln>
            <a:noFill/>
          </a:ln>
        </p:spPr>
      </p:pic>
      <p:pic>
        <p:nvPicPr>
          <p:cNvPr id="162" name="Google Shape;162;p3" descr="A close up of a toy&#10;&#10;Description automatically generated"/>
          <p:cNvPicPr preferRelativeResize="0"/>
          <p:nvPr/>
        </p:nvPicPr>
        <p:blipFill rotWithShape="1">
          <a:blip r:embed="rId4">
            <a:alphaModFix/>
          </a:blip>
          <a:srcRect/>
          <a:stretch/>
        </p:blipFill>
        <p:spPr>
          <a:xfrm>
            <a:off x="491856" y="971550"/>
            <a:ext cx="4448203" cy="3200400"/>
          </a:xfrm>
          <a:custGeom>
            <a:avLst/>
            <a:gdLst/>
            <a:ahLst/>
            <a:cxnLst/>
            <a:rect l="l" t="t" r="r" b="b"/>
            <a:pathLst>
              <a:path w="4448203" h="3200400" fill="none" extrusionOk="0">
                <a:moveTo>
                  <a:pt x="0" y="0"/>
                </a:moveTo>
                <a:cubicBezTo>
                  <a:pt x="197630" y="-6546"/>
                  <a:pt x="344419" y="13960"/>
                  <a:pt x="502011" y="0"/>
                </a:cubicBezTo>
                <a:cubicBezTo>
                  <a:pt x="659603" y="-13960"/>
                  <a:pt x="1050414" y="15734"/>
                  <a:pt x="1226433" y="0"/>
                </a:cubicBezTo>
                <a:cubicBezTo>
                  <a:pt x="1402452" y="-15734"/>
                  <a:pt x="1635325" y="-26168"/>
                  <a:pt x="1772927" y="0"/>
                </a:cubicBezTo>
                <a:cubicBezTo>
                  <a:pt x="1910529" y="26168"/>
                  <a:pt x="2142716" y="8953"/>
                  <a:pt x="2319420" y="0"/>
                </a:cubicBezTo>
                <a:cubicBezTo>
                  <a:pt x="2496124" y="-8953"/>
                  <a:pt x="2594330" y="-15094"/>
                  <a:pt x="2821432" y="0"/>
                </a:cubicBezTo>
                <a:cubicBezTo>
                  <a:pt x="3048534" y="15094"/>
                  <a:pt x="3211555" y="1261"/>
                  <a:pt x="3412407" y="0"/>
                </a:cubicBezTo>
                <a:cubicBezTo>
                  <a:pt x="3613259" y="-1261"/>
                  <a:pt x="3954475" y="21536"/>
                  <a:pt x="4448203" y="0"/>
                </a:cubicBezTo>
                <a:cubicBezTo>
                  <a:pt x="4435984" y="220955"/>
                  <a:pt x="4462888" y="452154"/>
                  <a:pt x="4448203" y="672084"/>
                </a:cubicBezTo>
                <a:cubicBezTo>
                  <a:pt x="4433518" y="892014"/>
                  <a:pt x="4444609" y="1000082"/>
                  <a:pt x="4448203" y="1312164"/>
                </a:cubicBezTo>
                <a:cubicBezTo>
                  <a:pt x="4451797" y="1624246"/>
                  <a:pt x="4431942" y="1676094"/>
                  <a:pt x="4448203" y="1888236"/>
                </a:cubicBezTo>
                <a:cubicBezTo>
                  <a:pt x="4464464" y="2100378"/>
                  <a:pt x="4456398" y="2417800"/>
                  <a:pt x="4448203" y="2592324"/>
                </a:cubicBezTo>
                <a:cubicBezTo>
                  <a:pt x="4440008" y="2766848"/>
                  <a:pt x="4424222" y="2982514"/>
                  <a:pt x="4448203" y="3200400"/>
                </a:cubicBezTo>
                <a:cubicBezTo>
                  <a:pt x="4248504" y="3214183"/>
                  <a:pt x="4174528" y="3186311"/>
                  <a:pt x="3901709" y="3200400"/>
                </a:cubicBezTo>
                <a:cubicBezTo>
                  <a:pt x="3628890" y="3214489"/>
                  <a:pt x="3460789" y="3188676"/>
                  <a:pt x="3266252" y="3200400"/>
                </a:cubicBezTo>
                <a:cubicBezTo>
                  <a:pt x="3071715" y="3212124"/>
                  <a:pt x="2807836" y="3174193"/>
                  <a:pt x="2586312" y="3200400"/>
                </a:cubicBezTo>
                <a:cubicBezTo>
                  <a:pt x="2364788" y="3226607"/>
                  <a:pt x="2201952" y="3219874"/>
                  <a:pt x="2084301" y="3200400"/>
                </a:cubicBezTo>
                <a:cubicBezTo>
                  <a:pt x="1966650" y="3180926"/>
                  <a:pt x="1669929" y="3213447"/>
                  <a:pt x="1537807" y="3200400"/>
                </a:cubicBezTo>
                <a:cubicBezTo>
                  <a:pt x="1405685" y="3187353"/>
                  <a:pt x="1198788" y="3199574"/>
                  <a:pt x="1035796" y="3200400"/>
                </a:cubicBezTo>
                <a:cubicBezTo>
                  <a:pt x="872804" y="3201226"/>
                  <a:pt x="384520" y="3186364"/>
                  <a:pt x="0" y="3200400"/>
                </a:cubicBezTo>
                <a:cubicBezTo>
                  <a:pt x="2467" y="2973057"/>
                  <a:pt x="-3737" y="2927104"/>
                  <a:pt x="0" y="2656332"/>
                </a:cubicBezTo>
                <a:cubicBezTo>
                  <a:pt x="3737" y="2385560"/>
                  <a:pt x="20964" y="2335504"/>
                  <a:pt x="0" y="2112264"/>
                </a:cubicBezTo>
                <a:cubicBezTo>
                  <a:pt x="-20964" y="1889024"/>
                  <a:pt x="-25333" y="1743838"/>
                  <a:pt x="0" y="1536192"/>
                </a:cubicBezTo>
                <a:cubicBezTo>
                  <a:pt x="25333" y="1328546"/>
                  <a:pt x="4913" y="1254555"/>
                  <a:pt x="0" y="992124"/>
                </a:cubicBezTo>
                <a:cubicBezTo>
                  <a:pt x="-4913" y="729693"/>
                  <a:pt x="-48692" y="378109"/>
                  <a:pt x="0" y="0"/>
                </a:cubicBezTo>
                <a:close/>
              </a:path>
              <a:path w="4448203" h="3200400" extrusionOk="0">
                <a:moveTo>
                  <a:pt x="0" y="0"/>
                </a:moveTo>
                <a:cubicBezTo>
                  <a:pt x="216653" y="-1843"/>
                  <a:pt x="401654" y="1781"/>
                  <a:pt x="635458" y="0"/>
                </a:cubicBezTo>
                <a:cubicBezTo>
                  <a:pt x="869262" y="-1781"/>
                  <a:pt x="993947" y="12563"/>
                  <a:pt x="1181951" y="0"/>
                </a:cubicBezTo>
                <a:cubicBezTo>
                  <a:pt x="1369955" y="-12563"/>
                  <a:pt x="1621553" y="6792"/>
                  <a:pt x="1817409" y="0"/>
                </a:cubicBezTo>
                <a:cubicBezTo>
                  <a:pt x="2013265" y="-6792"/>
                  <a:pt x="2160692" y="-22416"/>
                  <a:pt x="2452866" y="0"/>
                </a:cubicBezTo>
                <a:cubicBezTo>
                  <a:pt x="2745040" y="22416"/>
                  <a:pt x="2741845" y="23523"/>
                  <a:pt x="2999360" y="0"/>
                </a:cubicBezTo>
                <a:cubicBezTo>
                  <a:pt x="3256875" y="-23523"/>
                  <a:pt x="3391553" y="-231"/>
                  <a:pt x="3590335" y="0"/>
                </a:cubicBezTo>
                <a:cubicBezTo>
                  <a:pt x="3789117" y="231"/>
                  <a:pt x="4207238" y="8044"/>
                  <a:pt x="4448203" y="0"/>
                </a:cubicBezTo>
                <a:cubicBezTo>
                  <a:pt x="4439094" y="221712"/>
                  <a:pt x="4436797" y="351444"/>
                  <a:pt x="4448203" y="544068"/>
                </a:cubicBezTo>
                <a:cubicBezTo>
                  <a:pt x="4459609" y="736692"/>
                  <a:pt x="4450389" y="954894"/>
                  <a:pt x="4448203" y="1088136"/>
                </a:cubicBezTo>
                <a:cubicBezTo>
                  <a:pt x="4446017" y="1221378"/>
                  <a:pt x="4434818" y="1528934"/>
                  <a:pt x="4448203" y="1760220"/>
                </a:cubicBezTo>
                <a:cubicBezTo>
                  <a:pt x="4461588" y="1991506"/>
                  <a:pt x="4441965" y="2072633"/>
                  <a:pt x="4448203" y="2368296"/>
                </a:cubicBezTo>
                <a:cubicBezTo>
                  <a:pt x="4454441" y="2663959"/>
                  <a:pt x="4458097" y="2826103"/>
                  <a:pt x="4448203" y="3200400"/>
                </a:cubicBezTo>
                <a:cubicBezTo>
                  <a:pt x="4198140" y="3200717"/>
                  <a:pt x="4093829" y="3201966"/>
                  <a:pt x="3901709" y="3200400"/>
                </a:cubicBezTo>
                <a:cubicBezTo>
                  <a:pt x="3709589" y="3198834"/>
                  <a:pt x="3607299" y="3221679"/>
                  <a:pt x="3355216" y="3200400"/>
                </a:cubicBezTo>
                <a:cubicBezTo>
                  <a:pt x="3103133" y="3179121"/>
                  <a:pt x="2961014" y="3195311"/>
                  <a:pt x="2764240" y="3200400"/>
                </a:cubicBezTo>
                <a:cubicBezTo>
                  <a:pt x="2567466" y="3205489"/>
                  <a:pt x="2430477" y="3184580"/>
                  <a:pt x="2173265" y="3200400"/>
                </a:cubicBezTo>
                <a:cubicBezTo>
                  <a:pt x="1916053" y="3216220"/>
                  <a:pt x="1825052" y="3202366"/>
                  <a:pt x="1582289" y="3200400"/>
                </a:cubicBezTo>
                <a:cubicBezTo>
                  <a:pt x="1339526" y="3198434"/>
                  <a:pt x="1089308" y="3190528"/>
                  <a:pt x="902350" y="3200400"/>
                </a:cubicBezTo>
                <a:cubicBezTo>
                  <a:pt x="715392" y="3210272"/>
                  <a:pt x="312393" y="3243603"/>
                  <a:pt x="0" y="3200400"/>
                </a:cubicBezTo>
                <a:cubicBezTo>
                  <a:pt x="-24481" y="2901608"/>
                  <a:pt x="29615" y="2789250"/>
                  <a:pt x="0" y="2496312"/>
                </a:cubicBezTo>
                <a:cubicBezTo>
                  <a:pt x="-29615" y="2203374"/>
                  <a:pt x="29367" y="2079291"/>
                  <a:pt x="0" y="1856232"/>
                </a:cubicBezTo>
                <a:cubicBezTo>
                  <a:pt x="-29367" y="1633173"/>
                  <a:pt x="-13719" y="1410678"/>
                  <a:pt x="0" y="1280160"/>
                </a:cubicBezTo>
                <a:cubicBezTo>
                  <a:pt x="13719" y="1149642"/>
                  <a:pt x="-2892" y="807450"/>
                  <a:pt x="0" y="576072"/>
                </a:cubicBezTo>
                <a:cubicBezTo>
                  <a:pt x="2892" y="344694"/>
                  <a:pt x="-22884" y="223515"/>
                  <a:pt x="0" y="0"/>
                </a:cubicBezTo>
                <a:close/>
              </a:path>
            </a:pathLst>
          </a:custGeom>
          <a:noFill/>
          <a:ln w="12700" cap="flat" cmpd="sng">
            <a:solidFill>
              <a:srgbClr val="F2D254"/>
            </a:solidFill>
            <a:prstDash val="solid"/>
            <a:round/>
            <a:headEnd type="none" w="sm" len="sm"/>
            <a:tailEnd type="none" w="sm" len="sm"/>
          </a:ln>
        </p:spPr>
      </p:pic>
      <p:sp>
        <p:nvSpPr>
          <p:cNvPr id="5" name="Google Shape;87;g7372b59db7_0_507">
            <a:extLst>
              <a:ext uri="{FF2B5EF4-FFF2-40B4-BE49-F238E27FC236}">
                <a16:creationId xmlns:a16="http://schemas.microsoft.com/office/drawing/2014/main" id="{06D30AF0-D9CC-4A90-A677-65FDBF4AD3C7}"/>
              </a:ext>
            </a:extLst>
          </p:cNvPr>
          <p:cNvSpPr txBox="1">
            <a:spLocks/>
          </p:cNvSpPr>
          <p:nvPr/>
        </p:nvSpPr>
        <p:spPr>
          <a:xfrm>
            <a:off x="61525" y="4210493"/>
            <a:ext cx="8994900" cy="81693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4800"/>
              <a:buFont typeface="Arial"/>
              <a:buNone/>
              <a:defRPr sz="48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000000"/>
              </a:buClr>
              <a:buSzPts val="4800"/>
              <a:buFont typeface="Arial"/>
              <a:buNone/>
              <a:tabLst/>
              <a:defRPr/>
            </a:pPr>
            <a:r>
              <a:rPr kumimoji="0" lang="en-US" sz="2400" b="1" i="0" u="none" strike="noStrike" kern="0" cap="none" spc="0" normalizeH="0" baseline="0" noProof="0" dirty="0">
                <a:ln>
                  <a:noFill/>
                </a:ln>
                <a:solidFill>
                  <a:srgbClr val="F2D254"/>
                </a:solidFill>
                <a:effectLst/>
                <a:uLnTx/>
                <a:uFillTx/>
                <a:latin typeface="Arial"/>
                <a:cs typeface="Arial"/>
                <a:sym typeface="Arial"/>
              </a:rPr>
              <a:t>The Right to a Family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g73c4a82945_0_40"/>
          <p:cNvSpPr txBox="1"/>
          <p:nvPr/>
        </p:nvSpPr>
        <p:spPr>
          <a:xfrm>
            <a:off x="353000" y="1327900"/>
            <a:ext cx="3983700" cy="3537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chemeClr val="dk1"/>
                </a:solidFill>
                <a:latin typeface="Arial"/>
                <a:ea typeface="Arial"/>
                <a:cs typeface="Arial"/>
                <a:sym typeface="Arial"/>
              </a:rPr>
              <a:t> 	He is falsely accused of stealing. He did not steal! The mayor just wants his farm,” she said, pointing to the mayor. “Amir’s wife has died and he has many children. He merely seeks to keep his family alive and well.” </a:t>
            </a:r>
            <a:endParaRPr sz="1400" b="0" i="0" u="none" strike="noStrike" cap="none" dirty="0">
              <a:solidFill>
                <a:schemeClr val="dk1"/>
              </a:solidFill>
              <a:latin typeface="Arial"/>
              <a:ea typeface="Arial"/>
              <a:cs typeface="Arial"/>
              <a:sym typeface="Arial"/>
            </a:endParaRPr>
          </a:p>
          <a:p>
            <a:pPr marL="0" marR="0" lvl="0" indent="457200" algn="l" rtl="0">
              <a:lnSpc>
                <a:spcPct val="100000"/>
              </a:lnSpc>
              <a:spcBef>
                <a:spcPts val="0"/>
              </a:spcBef>
              <a:spcAft>
                <a:spcPts val="0"/>
              </a:spcAft>
              <a:buClr>
                <a:srgbClr val="000000"/>
              </a:buClr>
              <a:buSzPts val="1400"/>
              <a:buFont typeface="Arial"/>
              <a:buNone/>
            </a:pPr>
            <a:r>
              <a:rPr lang="en-US" sz="1400" b="0" i="0" u="none" strike="noStrike" cap="none" dirty="0">
                <a:solidFill>
                  <a:schemeClr val="dk1"/>
                </a:solidFill>
                <a:latin typeface="Arial"/>
                <a:ea typeface="Arial"/>
                <a:cs typeface="Arial"/>
                <a:sym typeface="Arial"/>
              </a:rPr>
              <a:t>Touched by her bravery and her love of family, King Marco ordered his servants to free the man and take the mayor to court. Turning to Taliana, he said, “Do you not recognize me? It was I who gave you bread, and you in turn gave me a flower. I gave you a gift for a day but you have given me beauty and kindness for a lifetime. I desire a family that will produce children with such inner courage and beauty as yours.  May I ask your father and mother for your hand in marriage? Will you be my queen?”    </a:t>
            </a:r>
            <a:endParaRPr sz="1400" b="0" i="0" u="none" strike="noStrike" cap="none" dirty="0">
              <a:solidFill>
                <a:schemeClr val="dk1"/>
              </a:solidFill>
              <a:latin typeface="Arial"/>
              <a:ea typeface="Arial"/>
              <a:cs typeface="Arial"/>
              <a:sym typeface="Arial"/>
            </a:endParaRPr>
          </a:p>
        </p:txBody>
      </p:sp>
      <p:sp>
        <p:nvSpPr>
          <p:cNvPr id="469" name="Google Shape;469;g73c4a82945_0_40"/>
          <p:cNvSpPr txBox="1">
            <a:spLocks noGrp="1"/>
          </p:cNvSpPr>
          <p:nvPr>
            <p:ph type="title"/>
          </p:nvPr>
        </p:nvSpPr>
        <p:spPr>
          <a:xfrm>
            <a:off x="431285" y="264925"/>
            <a:ext cx="7405799"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Taliana and the King</a:t>
            </a:r>
            <a:endParaRPr dirty="0"/>
          </a:p>
        </p:txBody>
      </p:sp>
      <p:pic>
        <p:nvPicPr>
          <p:cNvPr id="470" name="Google Shape;470;g73c4a82945_0_40"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471" name="Google Shape;471;g73c4a82945_0_40"/>
          <p:cNvPicPr preferRelativeResize="0"/>
          <p:nvPr/>
        </p:nvPicPr>
        <p:blipFill rotWithShape="1">
          <a:blip r:embed="rId4">
            <a:alphaModFix/>
          </a:blip>
          <a:srcRect/>
          <a:stretch/>
        </p:blipFill>
        <p:spPr>
          <a:xfrm>
            <a:off x="5429275" y="1399584"/>
            <a:ext cx="2505595" cy="3393943"/>
          </a:xfrm>
          <a:prstGeom prst="rect">
            <a:avLst/>
          </a:prstGeom>
          <a:noFill/>
          <a:ln>
            <a:noFill/>
          </a:ln>
        </p:spPr>
      </p:pic>
    </p:spTree>
  </p:cSld>
  <p:clrMapOvr>
    <a:masterClrMapping/>
  </p:clrMapOvr>
  <p:transition>
    <p:fade thruBlk="1"/>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14"/>
          <p:cNvSpPr txBox="1">
            <a:spLocks noGrp="1"/>
          </p:cNvSpPr>
          <p:nvPr>
            <p:ph type="title"/>
          </p:nvPr>
        </p:nvSpPr>
        <p:spPr>
          <a:xfrm>
            <a:off x="543084" y="74731"/>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Clr>
                <a:schemeClr val="dk1"/>
              </a:buClr>
              <a:buSzPts val="3600"/>
              <a:buFont typeface="Arial"/>
              <a:buNone/>
            </a:pPr>
            <a:r>
              <a:rPr lang="en-US" dirty="0" err="1"/>
              <a:t>Balkissa</a:t>
            </a:r>
            <a:endParaRPr dirty="0"/>
          </a:p>
        </p:txBody>
      </p:sp>
      <p:sp>
        <p:nvSpPr>
          <p:cNvPr id="201" name="Google Shape;201;p1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41</a:t>
            </a:fld>
            <a:endParaRPr sz="900">
              <a:solidFill>
                <a:srgbClr val="00A5A6"/>
              </a:solidFill>
            </a:endParaRPr>
          </a:p>
        </p:txBody>
      </p:sp>
      <p:pic>
        <p:nvPicPr>
          <p:cNvPr id="202" name="Google Shape;202;p14"/>
          <p:cNvPicPr preferRelativeResize="0">
            <a:picLocks noChangeAspect="1"/>
          </p:cNvPicPr>
          <p:nvPr/>
        </p:nvPicPr>
        <p:blipFill rotWithShape="1">
          <a:blip r:embed="rId3"/>
          <a:srcRect/>
          <a:stretch/>
        </p:blipFill>
        <p:spPr>
          <a:xfrm>
            <a:off x="1633298" y="882943"/>
            <a:ext cx="6061700" cy="4114800"/>
          </a:xfrm>
          <a:prstGeom prst="rect">
            <a:avLst/>
          </a:prstGeom>
          <a:noFill/>
          <a:ln w="9525" cap="flat" cmpd="sng">
            <a:solidFill>
              <a:schemeClr val="bg1">
                <a:lumMod val="95000"/>
              </a:schemeClr>
            </a:solidFill>
            <a:prstDash val="solid"/>
            <a:round/>
            <a:headEnd type="none" w="sm" len="sm"/>
            <a:tailEnd type="none" w="sm" len="sm"/>
          </a:ln>
          <a:effectLst>
            <a:outerShdw blurRad="50800" dist="38100" dir="2700000" algn="tl" rotWithShape="0">
              <a:prstClr val="black">
                <a:alpha val="40000"/>
              </a:prstClr>
            </a:outerShdw>
          </a:effectLst>
        </p:spPr>
      </p:pic>
      <p:sp>
        <p:nvSpPr>
          <p:cNvPr id="9" name="Google Shape;184;g82d376985f_0_37">
            <a:extLst>
              <a:ext uri="{FF2B5EF4-FFF2-40B4-BE49-F238E27FC236}">
                <a16:creationId xmlns:a16="http://schemas.microsoft.com/office/drawing/2014/main" id="{28C95BEB-8B1F-4452-A4F1-4861D07326D6}"/>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0A5A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a:buSzPts val="3600"/>
            </a:pPr>
            <a:r>
              <a:rPr lang="en-US"/>
              <a:t>Resources</a:t>
            </a:r>
            <a:endParaRPr lang="en-US" dirty="0"/>
          </a:p>
        </p:txBody>
      </p:sp>
      <p:pic>
        <p:nvPicPr>
          <p:cNvPr id="10" name="Google Shape;186;g82d376985f_0_37" descr="Circle with books, computer, files, and pictures in it with the words instructor resources around it">
            <a:extLst>
              <a:ext uri="{FF2B5EF4-FFF2-40B4-BE49-F238E27FC236}">
                <a16:creationId xmlns:a16="http://schemas.microsoft.com/office/drawing/2014/main" id="{6B12C1B9-ABDB-4CA2-9335-FE6160A431F8}"/>
              </a:ext>
            </a:extLst>
          </p:cNvPr>
          <p:cNvPicPr preferRelativeResize="0"/>
          <p:nvPr/>
        </p:nvPicPr>
        <p:blipFill rotWithShape="1">
          <a:blip r:embed="rId4">
            <a:alphaModFix/>
          </a:blip>
          <a:srcRect/>
          <a:stretch/>
        </p:blipFill>
        <p:spPr>
          <a:xfrm>
            <a:off x="7837084" y="188033"/>
            <a:ext cx="942535" cy="914400"/>
          </a:xfrm>
          <a:prstGeom prst="rect">
            <a:avLst/>
          </a:prstGeom>
          <a:noFill/>
          <a:ln>
            <a:noFill/>
          </a:ln>
        </p:spPr>
      </p:pic>
    </p:spTree>
    <p:extLst>
      <p:ext uri="{BB962C8B-B14F-4D97-AF65-F5344CB8AC3E}">
        <p14:creationId xmlns:p14="http://schemas.microsoft.com/office/powerpoint/2010/main" val="522498323"/>
      </p:ext>
    </p:extLst>
  </p:cSld>
  <p:clrMapOvr>
    <a:masterClrMapping/>
  </p:clrMapOvr>
  <p:transition>
    <p:fade thruBlk="1"/>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14"/>
          <p:cNvSpPr txBox="1">
            <a:spLocks noGrp="1"/>
          </p:cNvSpPr>
          <p:nvPr>
            <p:ph type="title"/>
          </p:nvPr>
        </p:nvSpPr>
        <p:spPr>
          <a:xfrm>
            <a:off x="543084" y="74731"/>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Clr>
                <a:schemeClr val="dk1"/>
              </a:buClr>
              <a:buSzPts val="3600"/>
              <a:buFont typeface="Arial"/>
              <a:buNone/>
            </a:pPr>
            <a:r>
              <a:rPr lang="en-US" dirty="0"/>
              <a:t>Taliana</a:t>
            </a:r>
            <a:endParaRPr dirty="0"/>
          </a:p>
        </p:txBody>
      </p:sp>
      <p:sp>
        <p:nvSpPr>
          <p:cNvPr id="201" name="Google Shape;201;p1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42</a:t>
            </a:fld>
            <a:endParaRPr sz="900">
              <a:solidFill>
                <a:srgbClr val="00A5A6"/>
              </a:solidFill>
            </a:endParaRPr>
          </a:p>
        </p:txBody>
      </p:sp>
      <p:pic>
        <p:nvPicPr>
          <p:cNvPr id="202" name="Google Shape;202;p14"/>
          <p:cNvPicPr preferRelativeResize="0">
            <a:picLocks noChangeAspect="1"/>
          </p:cNvPicPr>
          <p:nvPr/>
        </p:nvPicPr>
        <p:blipFill rotWithShape="1">
          <a:blip r:embed="rId3"/>
          <a:srcRect/>
          <a:stretch/>
        </p:blipFill>
        <p:spPr>
          <a:xfrm>
            <a:off x="3080028" y="638576"/>
            <a:ext cx="3168239" cy="4114800"/>
          </a:xfrm>
          <a:prstGeom prst="rect">
            <a:avLst/>
          </a:prstGeom>
          <a:noFill/>
          <a:ln w="9525" cap="flat" cmpd="sng">
            <a:solidFill>
              <a:schemeClr val="bg1">
                <a:lumMod val="95000"/>
              </a:schemeClr>
            </a:solidFill>
            <a:prstDash val="solid"/>
            <a:round/>
            <a:headEnd type="none" w="sm" len="sm"/>
            <a:tailEnd type="none" w="sm" len="sm"/>
          </a:ln>
          <a:effectLst>
            <a:outerShdw blurRad="50800" dist="38100" dir="2700000" algn="tl" rotWithShape="0">
              <a:prstClr val="black">
                <a:alpha val="40000"/>
              </a:prstClr>
            </a:outerShdw>
          </a:effectLst>
        </p:spPr>
      </p:pic>
      <p:sp>
        <p:nvSpPr>
          <p:cNvPr id="9" name="Google Shape;184;g82d376985f_0_37">
            <a:extLst>
              <a:ext uri="{FF2B5EF4-FFF2-40B4-BE49-F238E27FC236}">
                <a16:creationId xmlns:a16="http://schemas.microsoft.com/office/drawing/2014/main" id="{28C95BEB-8B1F-4452-A4F1-4861D07326D6}"/>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0A5A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a:buSzPts val="3600"/>
            </a:pPr>
            <a:r>
              <a:rPr lang="en-US" dirty="0"/>
              <a:t>Resources</a:t>
            </a:r>
          </a:p>
        </p:txBody>
      </p:sp>
      <p:pic>
        <p:nvPicPr>
          <p:cNvPr id="10" name="Google Shape;186;g82d376985f_0_37" descr="Circle with books, computer, files, and pictures in it with the words instructor resources around it">
            <a:extLst>
              <a:ext uri="{FF2B5EF4-FFF2-40B4-BE49-F238E27FC236}">
                <a16:creationId xmlns:a16="http://schemas.microsoft.com/office/drawing/2014/main" id="{6B12C1B9-ABDB-4CA2-9335-FE6160A431F8}"/>
              </a:ext>
            </a:extLst>
          </p:cNvPr>
          <p:cNvPicPr preferRelativeResize="0"/>
          <p:nvPr/>
        </p:nvPicPr>
        <p:blipFill rotWithShape="1">
          <a:blip r:embed="rId4">
            <a:alphaModFix/>
          </a:blip>
          <a:srcRect/>
          <a:stretch/>
        </p:blipFill>
        <p:spPr>
          <a:xfrm>
            <a:off x="7837084" y="188033"/>
            <a:ext cx="942535" cy="914400"/>
          </a:xfrm>
          <a:prstGeom prst="rect">
            <a:avLst/>
          </a:prstGeom>
          <a:noFill/>
          <a:ln>
            <a:noFill/>
          </a:ln>
        </p:spPr>
      </p:pic>
    </p:spTree>
    <p:extLst>
      <p:ext uri="{BB962C8B-B14F-4D97-AF65-F5344CB8AC3E}">
        <p14:creationId xmlns:p14="http://schemas.microsoft.com/office/powerpoint/2010/main" val="3346971586"/>
      </p:ext>
    </p:extLst>
  </p:cSld>
  <p:clrMapOvr>
    <a:masterClrMapping/>
  </p:clrMapOvr>
  <p:transition>
    <p:fade thruBlk="1"/>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g7341992463_0_18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43</a:t>
            </a:fld>
            <a:endParaRPr/>
          </a:p>
        </p:txBody>
      </p:sp>
      <p:pic>
        <p:nvPicPr>
          <p:cNvPr id="213" name="Google Shape;213;g7341992463_0_180"/>
          <p:cNvPicPr preferRelativeResize="0">
            <a:picLocks noGrp="1" noChangeAspect="1"/>
          </p:cNvPicPr>
          <p:nvPr>
            <p:ph type="body" idx="2"/>
          </p:nvPr>
        </p:nvPicPr>
        <p:blipFill>
          <a:blip r:embed="rId3"/>
          <a:srcRect/>
          <a:stretch/>
        </p:blipFill>
        <p:spPr>
          <a:xfrm>
            <a:off x="6081221" y="2160850"/>
            <a:ext cx="1796144" cy="1828800"/>
          </a:xfrm>
          <a:prstGeom prst="rect">
            <a:avLst/>
          </a:prstGeom>
          <a:noFill/>
          <a:ln w="9525" cap="flat" cmpd="sng">
            <a:noFill/>
            <a:prstDash val="solid"/>
            <a:round/>
            <a:headEnd type="none" w="sm" len="sm"/>
            <a:tailEnd type="none" w="sm" len="sm"/>
          </a:ln>
          <a:effectLst>
            <a:outerShdw blurRad="50800" dist="38100" dir="2700000" algn="tl" rotWithShape="0">
              <a:srgbClr val="000000">
                <a:alpha val="40000"/>
              </a:srgbClr>
            </a:outerShdw>
          </a:effectLst>
        </p:spPr>
      </p:pic>
      <p:sp>
        <p:nvSpPr>
          <p:cNvPr id="214" name="Google Shape;214;g7341992463_0_180"/>
          <p:cNvSpPr txBox="1">
            <a:spLocks noGrp="1"/>
          </p:cNvSpPr>
          <p:nvPr>
            <p:ph type="title"/>
          </p:nvPr>
        </p:nvSpPr>
        <p:spPr>
          <a:xfrm>
            <a:off x="640549" y="530359"/>
            <a:ext cx="7666500" cy="914400"/>
          </a:xfrm>
          <a:prstGeom prst="rect">
            <a:avLst/>
          </a:prstGeom>
          <a:noFill/>
          <a:ln>
            <a:noFill/>
          </a:ln>
        </p:spPr>
        <p:txBody>
          <a:bodyPr spcFirstLastPara="1" wrap="square" lIns="91425" tIns="91425" rIns="91425" bIns="91425" anchor="ctr" anchorCtr="0">
            <a:noAutofit/>
          </a:bodyPr>
          <a:lstStyle/>
          <a:p>
            <a:pPr lvl="0">
              <a:buSzPts val="3600"/>
            </a:pPr>
            <a:r>
              <a:rPr lang="en-US" sz="2400" dirty="0"/>
              <a:t>Universal Declaration of Human Rights</a:t>
            </a:r>
            <a:br>
              <a:rPr lang="en-US" sz="2400" dirty="0"/>
            </a:br>
            <a:r>
              <a:rPr lang="en-US" sz="3200" dirty="0"/>
              <a:t>Article 16</a:t>
            </a:r>
            <a:endParaRPr sz="2400" dirty="0"/>
          </a:p>
        </p:txBody>
      </p:sp>
      <p:sp>
        <p:nvSpPr>
          <p:cNvPr id="215" name="Google Shape;215;g7341992463_0_180"/>
          <p:cNvSpPr txBox="1">
            <a:spLocks noGrp="1"/>
          </p:cNvSpPr>
          <p:nvPr>
            <p:ph type="body" idx="1"/>
          </p:nvPr>
        </p:nvSpPr>
        <p:spPr>
          <a:xfrm>
            <a:off x="1103012" y="1520950"/>
            <a:ext cx="4598100" cy="3108600"/>
          </a:xfrm>
          <a:prstGeom prst="rect">
            <a:avLst/>
          </a:prstGeom>
          <a:noFill/>
          <a:ln>
            <a:noFill/>
          </a:ln>
        </p:spPr>
        <p:txBody>
          <a:bodyPr spcFirstLastPara="1" wrap="square" lIns="91425" tIns="91425" rIns="91425" bIns="91425" anchor="ctr" anchorCtr="0">
            <a:noAutofit/>
          </a:bodyPr>
          <a:lstStyle/>
          <a:p>
            <a:pPr marL="101600" lvl="0" indent="0">
              <a:spcBef>
                <a:spcPts val="600"/>
              </a:spcBef>
              <a:buSzPts val="2000"/>
              <a:buNone/>
            </a:pPr>
            <a:r>
              <a:rPr lang="en-US" sz="1600" b="0" dirty="0"/>
              <a:t>1. Men and women of full age . . . have the right to marry and to found a family. They are entitled to equal rights during marriage and at its dissolution.</a:t>
            </a:r>
          </a:p>
          <a:p>
            <a:pPr marL="101600" lvl="0" indent="0">
              <a:spcBef>
                <a:spcPts val="600"/>
              </a:spcBef>
              <a:buSzPts val="2000"/>
              <a:buNone/>
            </a:pPr>
            <a:r>
              <a:rPr lang="en-US" sz="1600" b="0" dirty="0"/>
              <a:t>2. Marriage shall be entered into only with the free and full consent of the intending spouses.</a:t>
            </a:r>
          </a:p>
          <a:p>
            <a:pPr marL="101600" lvl="0" indent="0">
              <a:spcBef>
                <a:spcPts val="600"/>
              </a:spcBef>
              <a:buSzPts val="2000"/>
              <a:buNone/>
            </a:pPr>
            <a:r>
              <a:rPr lang="en-US" sz="1600" b="0" dirty="0"/>
              <a:t>3. The family is the natural and fundamental group unit of society and is entitled to protection by society and the State.</a:t>
            </a:r>
            <a:endParaRPr sz="1600" b="0" dirty="0"/>
          </a:p>
        </p:txBody>
      </p:sp>
      <p:sp>
        <p:nvSpPr>
          <p:cNvPr id="8" name="Google Shape;184;g82d376985f_0_37">
            <a:extLst>
              <a:ext uri="{FF2B5EF4-FFF2-40B4-BE49-F238E27FC236}">
                <a16:creationId xmlns:a16="http://schemas.microsoft.com/office/drawing/2014/main" id="{84DA2ACE-EAEB-43EC-B812-01A3DD814049}"/>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0A5A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a:buSzPts val="3600"/>
            </a:pPr>
            <a:r>
              <a:rPr lang="en-US" dirty="0"/>
              <a:t>Resources</a:t>
            </a:r>
          </a:p>
        </p:txBody>
      </p:sp>
      <p:pic>
        <p:nvPicPr>
          <p:cNvPr id="9" name="Google Shape;186;g82d376985f_0_37" descr="Circle with books, computer, files, and pictures in it with the words instructor resources around it">
            <a:extLst>
              <a:ext uri="{FF2B5EF4-FFF2-40B4-BE49-F238E27FC236}">
                <a16:creationId xmlns:a16="http://schemas.microsoft.com/office/drawing/2014/main" id="{73EFEE20-55DB-4AFB-B6C1-6F6AF68763D9}"/>
              </a:ext>
            </a:extLst>
          </p:cNvPr>
          <p:cNvPicPr preferRelativeResize="0"/>
          <p:nvPr/>
        </p:nvPicPr>
        <p:blipFill rotWithShape="1">
          <a:blip r:embed="rId4">
            <a:alphaModFix/>
          </a:blip>
          <a:srcRect/>
          <a:stretch/>
        </p:blipFill>
        <p:spPr>
          <a:xfrm>
            <a:off x="7837084" y="188033"/>
            <a:ext cx="942535" cy="914400"/>
          </a:xfrm>
          <a:prstGeom prst="rect">
            <a:avLst/>
          </a:prstGeom>
          <a:noFill/>
          <a:ln>
            <a:noFill/>
          </a:ln>
        </p:spPr>
      </p:pic>
    </p:spTree>
  </p:cSld>
  <p:clrMapOvr>
    <a:masterClrMapping/>
  </p:clrMapOvr>
  <p:transition>
    <p:fade thruBlk="1"/>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g7341992463_0_18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44</a:t>
            </a:fld>
            <a:endParaRPr/>
          </a:p>
        </p:txBody>
      </p:sp>
      <p:pic>
        <p:nvPicPr>
          <p:cNvPr id="213" name="Google Shape;213;g7341992463_0_180"/>
          <p:cNvPicPr preferRelativeResize="0">
            <a:picLocks noGrp="1" noChangeAspect="1"/>
          </p:cNvPicPr>
          <p:nvPr>
            <p:ph type="body" idx="2"/>
          </p:nvPr>
        </p:nvPicPr>
        <p:blipFill>
          <a:blip r:embed="rId3"/>
          <a:srcRect/>
          <a:stretch/>
        </p:blipFill>
        <p:spPr>
          <a:xfrm>
            <a:off x="6081221" y="2160850"/>
            <a:ext cx="1796144" cy="1828800"/>
          </a:xfrm>
          <a:prstGeom prst="rect">
            <a:avLst/>
          </a:prstGeom>
          <a:noFill/>
          <a:ln w="9525" cap="flat" cmpd="sng">
            <a:noFill/>
            <a:prstDash val="solid"/>
            <a:round/>
            <a:headEnd type="none" w="sm" len="sm"/>
            <a:tailEnd type="none" w="sm" len="sm"/>
          </a:ln>
          <a:effectLst>
            <a:outerShdw blurRad="50800" dist="38100" dir="2700000" algn="tl" rotWithShape="0">
              <a:srgbClr val="000000">
                <a:alpha val="40000"/>
              </a:srgbClr>
            </a:outerShdw>
          </a:effectLst>
        </p:spPr>
      </p:pic>
      <p:sp>
        <p:nvSpPr>
          <p:cNvPr id="214" name="Google Shape;214;g7341992463_0_180"/>
          <p:cNvSpPr txBox="1">
            <a:spLocks noGrp="1"/>
          </p:cNvSpPr>
          <p:nvPr>
            <p:ph type="title"/>
          </p:nvPr>
        </p:nvSpPr>
        <p:spPr>
          <a:xfrm>
            <a:off x="640549" y="530359"/>
            <a:ext cx="7666500" cy="914400"/>
          </a:xfrm>
          <a:prstGeom prst="rect">
            <a:avLst/>
          </a:prstGeom>
          <a:noFill/>
          <a:ln>
            <a:noFill/>
          </a:ln>
        </p:spPr>
        <p:txBody>
          <a:bodyPr spcFirstLastPara="1" wrap="square" lIns="91425" tIns="91425" rIns="91425" bIns="91425" anchor="ctr" anchorCtr="0">
            <a:noAutofit/>
          </a:bodyPr>
          <a:lstStyle/>
          <a:p>
            <a:pPr lvl="0">
              <a:buSzPts val="3600"/>
            </a:pPr>
            <a:r>
              <a:rPr lang="en-US" sz="2000" dirty="0"/>
              <a:t>Universal Declaration of Human Rights</a:t>
            </a:r>
            <a:br>
              <a:rPr lang="en-US" sz="2000" dirty="0"/>
            </a:br>
            <a:r>
              <a:rPr lang="en-US" sz="2800" dirty="0"/>
              <a:t>Article 16 (Simplified)</a:t>
            </a:r>
            <a:endParaRPr sz="2000" dirty="0"/>
          </a:p>
        </p:txBody>
      </p:sp>
      <p:sp>
        <p:nvSpPr>
          <p:cNvPr id="215" name="Google Shape;215;g7341992463_0_180"/>
          <p:cNvSpPr txBox="1">
            <a:spLocks noGrp="1"/>
          </p:cNvSpPr>
          <p:nvPr>
            <p:ph type="body" idx="1"/>
          </p:nvPr>
        </p:nvSpPr>
        <p:spPr>
          <a:xfrm>
            <a:off x="961119" y="1520950"/>
            <a:ext cx="5138038" cy="3108600"/>
          </a:xfrm>
          <a:prstGeom prst="rect">
            <a:avLst/>
          </a:prstGeom>
          <a:noFill/>
          <a:ln>
            <a:noFill/>
          </a:ln>
        </p:spPr>
        <p:txBody>
          <a:bodyPr spcFirstLastPara="1" wrap="square" lIns="91425" tIns="91425" rIns="91425" bIns="91425" anchor="ctr" anchorCtr="0">
            <a:noAutofit/>
          </a:bodyPr>
          <a:lstStyle/>
          <a:p>
            <a:pPr marL="444500" lvl="0">
              <a:spcBef>
                <a:spcPts val="600"/>
              </a:spcBef>
              <a:buSzPts val="2000"/>
              <a:buFont typeface="+mj-lt"/>
              <a:buAutoNum type="arabicPeriod"/>
            </a:pPr>
            <a:r>
              <a:rPr lang="en-US" sz="2000" b="0" dirty="0"/>
              <a:t>Every adult has the right to marry and have a family if they wish. Men and women have the same rights when they are married, and when they are separated.</a:t>
            </a:r>
          </a:p>
          <a:p>
            <a:pPr marL="444500" lvl="0">
              <a:spcBef>
                <a:spcPts val="600"/>
              </a:spcBef>
              <a:buSzPts val="2000"/>
              <a:buFont typeface="+mj-lt"/>
              <a:buAutoNum type="arabicPeriod"/>
            </a:pPr>
            <a:r>
              <a:rPr lang="en-US" sz="2000" b="0" dirty="0"/>
              <a:t>No one can force you to get married.</a:t>
            </a:r>
          </a:p>
          <a:p>
            <a:pPr marL="444500" lvl="0">
              <a:spcBef>
                <a:spcPts val="600"/>
              </a:spcBef>
              <a:buSzPts val="2000"/>
              <a:buFont typeface="+mj-lt"/>
              <a:buAutoNum type="arabicPeriod"/>
            </a:pPr>
            <a:r>
              <a:rPr lang="en-US" sz="2000" b="0" dirty="0"/>
              <a:t>The family is the most important unit of society and should be protected.</a:t>
            </a:r>
            <a:endParaRPr sz="2000" b="0" dirty="0"/>
          </a:p>
        </p:txBody>
      </p:sp>
      <p:sp>
        <p:nvSpPr>
          <p:cNvPr id="8" name="Google Shape;184;g82d376985f_0_37">
            <a:extLst>
              <a:ext uri="{FF2B5EF4-FFF2-40B4-BE49-F238E27FC236}">
                <a16:creationId xmlns:a16="http://schemas.microsoft.com/office/drawing/2014/main" id="{1E9F3047-193D-4499-82A8-523AF6CC569B}"/>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0A5A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a:buSzPts val="3600"/>
            </a:pPr>
            <a:r>
              <a:rPr lang="en-US" dirty="0"/>
              <a:t>Resources</a:t>
            </a:r>
          </a:p>
        </p:txBody>
      </p:sp>
      <p:pic>
        <p:nvPicPr>
          <p:cNvPr id="9" name="Google Shape;186;g82d376985f_0_37" descr="Circle with books, computer, files, and pictures in it with the words instructor resources around it">
            <a:extLst>
              <a:ext uri="{FF2B5EF4-FFF2-40B4-BE49-F238E27FC236}">
                <a16:creationId xmlns:a16="http://schemas.microsoft.com/office/drawing/2014/main" id="{1762A6BC-5391-46F9-A162-257383606B16}"/>
              </a:ext>
            </a:extLst>
          </p:cNvPr>
          <p:cNvPicPr preferRelativeResize="0"/>
          <p:nvPr/>
        </p:nvPicPr>
        <p:blipFill rotWithShape="1">
          <a:blip r:embed="rId4">
            <a:alphaModFix/>
          </a:blip>
          <a:srcRect/>
          <a:stretch/>
        </p:blipFill>
        <p:spPr>
          <a:xfrm>
            <a:off x="7837084" y="188033"/>
            <a:ext cx="942535" cy="914400"/>
          </a:xfrm>
          <a:prstGeom prst="rect">
            <a:avLst/>
          </a:prstGeom>
          <a:noFill/>
          <a:ln>
            <a:noFill/>
          </a:ln>
        </p:spPr>
      </p:pic>
    </p:spTree>
    <p:extLst>
      <p:ext uri="{BB962C8B-B14F-4D97-AF65-F5344CB8AC3E}">
        <p14:creationId xmlns:p14="http://schemas.microsoft.com/office/powerpoint/2010/main" val="1097777783"/>
      </p:ext>
    </p:extLst>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g7371741aa8_0_391"/>
          <p:cNvSpPr txBox="1">
            <a:spLocks noGrp="1"/>
          </p:cNvSpPr>
          <p:nvPr>
            <p:ph type="title"/>
          </p:nvPr>
        </p:nvSpPr>
        <p:spPr>
          <a:xfrm>
            <a:off x="877474" y="2114559"/>
            <a:ext cx="7666500" cy="914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US"/>
              <a:t>Welcome and Warm Up</a:t>
            </a:r>
            <a:endParaRPr/>
          </a:p>
        </p:txBody>
      </p:sp>
      <p:sp>
        <p:nvSpPr>
          <p:cNvPr id="182" name="Google Shape;182;g7371741aa8_0_391"/>
          <p:cNvSpPr txBox="1">
            <a:spLocks noGrp="1"/>
          </p:cNvSpPr>
          <p:nvPr>
            <p:ph type="body" idx="1"/>
          </p:nvPr>
        </p:nvSpPr>
        <p:spPr>
          <a:xfrm>
            <a:off x="877463" y="1524000"/>
            <a:ext cx="3657600" cy="3108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600"/>
              </a:spcBef>
              <a:spcAft>
                <a:spcPts val="0"/>
              </a:spcAft>
              <a:buSzPts val="1800"/>
              <a:buNone/>
            </a:pPr>
            <a:br>
              <a:rPr lang="en-US" sz="1572"/>
            </a:br>
            <a:endParaRPr sz="1572"/>
          </a:p>
        </p:txBody>
      </p:sp>
      <p:sp>
        <p:nvSpPr>
          <p:cNvPr id="183" name="Google Shape;183;g7371741aa8_0_39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5</a:t>
            </a:fld>
            <a:endParaRPr/>
          </a:p>
        </p:txBody>
      </p:sp>
      <p:pic>
        <p:nvPicPr>
          <p:cNvPr id="184" name="Google Shape;184;g7371741aa8_0_391" descr="Orange and yellow smiley sun the logo for welcome and warm up in the lessons"/>
          <p:cNvPicPr preferRelativeResize="0"/>
          <p:nvPr/>
        </p:nvPicPr>
        <p:blipFill rotWithShape="1">
          <a:blip r:embed="rId3">
            <a:alphaModFix/>
          </a:blip>
          <a:srcRect/>
          <a:stretch/>
        </p:blipFill>
        <p:spPr>
          <a:xfrm>
            <a:off x="7937525" y="195464"/>
            <a:ext cx="1050588" cy="1097281"/>
          </a:xfrm>
          <a:prstGeom prst="rect">
            <a:avLst/>
          </a:prstGeom>
          <a:noFill/>
          <a:ln>
            <a:noFill/>
          </a:ln>
          <a:effectLst>
            <a:outerShdw blurRad="50800" dist="38100" dir="2700000" algn="tl" rotWithShape="0">
              <a:srgbClr val="000000">
                <a:alpha val="40000"/>
              </a:srgbClr>
            </a:outerShdw>
          </a:effectLst>
        </p:spPr>
      </p:pic>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a:hlinkClick r:id="rId3"/>
          </p:cNvPr>
          <p:cNvPicPr preferRelativeResize="0"/>
          <p:nvPr/>
        </p:nvPicPr>
        <p:blipFill rotWithShape="1">
          <a:blip r:embed="rId4"/>
          <a:srcRect/>
          <a:stretch/>
        </p:blipFill>
        <p:spPr>
          <a:xfrm>
            <a:off x="2279375" y="194086"/>
            <a:ext cx="4187461" cy="4724727"/>
          </a:xfrm>
          <a:prstGeom prst="rect">
            <a:avLst/>
          </a:prstGeom>
          <a:noFill/>
          <a:ln>
            <a:noFill/>
          </a:ln>
          <a:effectLst>
            <a:outerShdw blurRad="50800" dist="38100" dir="2700000" algn="tl" rotWithShape="0">
              <a:prstClr val="black">
                <a:alpha val="40000"/>
              </a:prstClr>
            </a:outerShdw>
          </a:effectLst>
        </p:spPr>
      </p:pic>
      <p:pic>
        <p:nvPicPr>
          <p:cNvPr id="180" name="Google Shape;180;g7373cc9f06_0_515" descr="A purple bird perched on a tree branch singing the logo used to introduce a song in the lessons"/>
          <p:cNvPicPr preferRelativeResize="0"/>
          <p:nvPr/>
        </p:nvPicPr>
        <p:blipFill rotWithShape="1">
          <a:blip r:embed="rId5">
            <a:alphaModFix/>
          </a:blip>
          <a:srcRect/>
          <a:stretch/>
        </p:blipFill>
        <p:spPr>
          <a:xfrm>
            <a:off x="7517690" y="194086"/>
            <a:ext cx="945918" cy="1038203"/>
          </a:xfrm>
          <a:prstGeom prst="rect">
            <a:avLst/>
          </a:prstGeom>
          <a:noFill/>
          <a:ln>
            <a:noFill/>
          </a:ln>
        </p:spPr>
      </p:pic>
      <p:sp>
        <p:nvSpPr>
          <p:cNvPr id="2" name="Action Button: Sound 1">
            <a:hlinkClick r:id="rId6"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7373cc9f06_0_609"/>
          <p:cNvSpPr txBox="1">
            <a:spLocks noGrp="1"/>
          </p:cNvSpPr>
          <p:nvPr>
            <p:ph type="title"/>
          </p:nvPr>
        </p:nvSpPr>
        <p:spPr>
          <a:xfrm>
            <a:off x="869149" y="338975"/>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This Little Light of Mine</a:t>
            </a:r>
            <a:endParaRPr dirty="0"/>
          </a:p>
        </p:txBody>
      </p:sp>
      <p:sp>
        <p:nvSpPr>
          <p:cNvPr id="186" name="Google Shape;186;g7373cc9f06_0_609"/>
          <p:cNvSpPr txBox="1">
            <a:spLocks noGrp="1"/>
          </p:cNvSpPr>
          <p:nvPr>
            <p:ph type="body" idx="1"/>
          </p:nvPr>
        </p:nvSpPr>
        <p:spPr>
          <a:xfrm>
            <a:off x="877463" y="1112108"/>
            <a:ext cx="7666500" cy="3520492"/>
          </a:xfrm>
          <a:prstGeom prst="rect">
            <a:avLst/>
          </a:prstGeom>
          <a:noFill/>
          <a:ln>
            <a:noFill/>
          </a:ln>
        </p:spPr>
        <p:txBody>
          <a:bodyPr spcFirstLastPara="1" wrap="square" lIns="91425" tIns="91425" rIns="91425" bIns="91425" anchor="ctr" anchorCtr="0">
            <a:noAutofit/>
          </a:bodyPr>
          <a:lstStyle/>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Let it shine, let it shine, let it shine!</a:t>
            </a:r>
            <a:endParaRPr lang="en-US" sz="800" b="0" dirty="0"/>
          </a:p>
          <a:p>
            <a:pPr marL="0" lvl="0" indent="0">
              <a:buSzPts val="2000"/>
              <a:buNone/>
            </a:pPr>
            <a:endParaRPr lang="en-US" sz="800" b="0" dirty="0"/>
          </a:p>
          <a:p>
            <a:pPr marL="0" lvl="0" indent="0">
              <a:buSzPts val="2000"/>
              <a:buNone/>
            </a:pPr>
            <a:r>
              <a:rPr lang="en-US" sz="1600" b="0" dirty="0"/>
              <a:t>Everywhere I go, I’m </a:t>
            </a:r>
            <a:r>
              <a:rPr lang="en-US" sz="1600" b="0" dirty="0" err="1"/>
              <a:t>gonna</a:t>
            </a:r>
            <a:r>
              <a:rPr lang="en-US" sz="1600" b="0" dirty="0"/>
              <a:t> let it shine, </a:t>
            </a:r>
          </a:p>
          <a:p>
            <a:pPr marL="0" lvl="0" indent="0">
              <a:buSzPts val="2000"/>
              <a:buNone/>
            </a:pPr>
            <a:r>
              <a:rPr lang="en-US" sz="1600" b="0" dirty="0"/>
              <a:t>Everywhere I go, I’m </a:t>
            </a:r>
            <a:r>
              <a:rPr lang="en-US" sz="1600" b="0" dirty="0" err="1"/>
              <a:t>gonna</a:t>
            </a:r>
            <a:r>
              <a:rPr lang="en-US" sz="1600" b="0" dirty="0"/>
              <a:t> let it shine, </a:t>
            </a:r>
          </a:p>
          <a:p>
            <a:pPr marL="0" lvl="0" indent="0">
              <a:buSzPts val="2000"/>
              <a:buNone/>
            </a:pPr>
            <a:r>
              <a:rPr lang="en-US" sz="1600" b="0" dirty="0"/>
              <a:t>Everywhere I go, I’m </a:t>
            </a:r>
            <a:r>
              <a:rPr lang="en-US" sz="1600" b="0" dirty="0" err="1"/>
              <a:t>gonna</a:t>
            </a:r>
            <a:r>
              <a:rPr lang="en-US" sz="1600" b="0" dirty="0"/>
              <a:t> let it shine, </a:t>
            </a:r>
          </a:p>
          <a:p>
            <a:pPr marL="0" lvl="0" indent="0">
              <a:buSzPts val="2000"/>
              <a:buNone/>
            </a:pPr>
            <a:r>
              <a:rPr lang="en-US" sz="1600" b="0" dirty="0"/>
              <a:t>Let it shine, let it shine, let it shine!</a:t>
            </a:r>
            <a:endParaRPr lang="en-US" sz="800" b="0" dirty="0"/>
          </a:p>
          <a:p>
            <a:pPr marL="0" lvl="0" indent="0">
              <a:buSzPts val="2000"/>
              <a:buNone/>
            </a:pPr>
            <a:endParaRPr lang="en-US" sz="800" b="0" dirty="0"/>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Let it shine, let it shine, let it shine!</a:t>
            </a:r>
          </a:p>
        </p:txBody>
      </p:sp>
      <p:sp>
        <p:nvSpPr>
          <p:cNvPr id="187" name="Google Shape;187;g7373cc9f06_0_60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8" name="Google Shape;188;g7373cc9f06_0_609" descr="A purple bird perched on a tree branch singing the logo used to introduce a song in the lessons"/>
          <p:cNvPicPr preferRelativeResize="0"/>
          <p:nvPr/>
        </p:nvPicPr>
        <p:blipFill rotWithShape="1">
          <a:blip r:embed="rId3">
            <a:alphaModFix/>
          </a:blip>
          <a:srcRect/>
          <a:stretch/>
        </p:blipFill>
        <p:spPr>
          <a:xfrm>
            <a:off x="7876614" y="302132"/>
            <a:ext cx="945918" cy="1038203"/>
          </a:xfrm>
          <a:prstGeom prst="rect">
            <a:avLst/>
          </a:prstGeom>
          <a:noFill/>
          <a:ln>
            <a:noFill/>
          </a:ln>
        </p:spPr>
      </p:pic>
      <p:sp>
        <p:nvSpPr>
          <p:cNvPr id="7" name="Action Button: Sound 6">
            <a:hlinkClick r:id="rId4" highlightClick="1"/>
            <a:extLst>
              <a:ext uri="{FF2B5EF4-FFF2-40B4-BE49-F238E27FC236}">
                <a16:creationId xmlns:a16="http://schemas.microsoft.com/office/drawing/2014/main" id="{CE70CE1E-0BEA-4D39-AF73-8EB4A9D81DF6}"/>
              </a:ext>
            </a:extLst>
          </p:cNvPr>
          <p:cNvSpPr/>
          <p:nvPr/>
        </p:nvSpPr>
        <p:spPr>
          <a:xfrm>
            <a:off x="7885705" y="386989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g7fbf6bbe27_0_17"/>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Review</a:t>
            </a:r>
            <a:endParaRPr/>
          </a:p>
        </p:txBody>
      </p:sp>
      <p:sp>
        <p:nvSpPr>
          <p:cNvPr id="192" name="Google Shape;192;g7fbf6bbe27_0_17"/>
          <p:cNvSpPr txBox="1">
            <a:spLocks noGrp="1"/>
          </p:cNvSpPr>
          <p:nvPr>
            <p:ph type="body" idx="1"/>
          </p:nvPr>
        </p:nvSpPr>
        <p:spPr>
          <a:xfrm>
            <a:off x="732997" y="318051"/>
            <a:ext cx="4051038" cy="4943061"/>
          </a:xfrm>
          <a:prstGeom prst="rect">
            <a:avLst/>
          </a:prstGeom>
          <a:noFill/>
          <a:ln>
            <a:noFill/>
          </a:ln>
        </p:spPr>
        <p:txBody>
          <a:bodyPr spcFirstLastPara="1" wrap="square" lIns="91425" tIns="91425" rIns="91425" bIns="91425" anchor="ctr" anchorCtr="0">
            <a:noAutofit/>
          </a:bodyPr>
          <a:lstStyle/>
          <a:p>
            <a:pPr marL="457200" lvl="0" indent="-342900" algn="l" rtl="0">
              <a:lnSpc>
                <a:spcPct val="115000"/>
              </a:lnSpc>
              <a:spcBef>
                <a:spcPts val="600"/>
              </a:spcBef>
              <a:spcAft>
                <a:spcPts val="0"/>
              </a:spcAft>
              <a:buSzPts val="1800"/>
              <a:buChar char="▪"/>
            </a:pPr>
            <a:r>
              <a:rPr lang="en-US" sz="2000" dirty="0"/>
              <a:t>Who remembers our news story from last time about </a:t>
            </a:r>
            <a:r>
              <a:rPr lang="en-US" sz="2000" dirty="0" err="1"/>
              <a:t>Balkissa</a:t>
            </a:r>
            <a:r>
              <a:rPr lang="en-US" sz="2000" dirty="0"/>
              <a:t> and her family? </a:t>
            </a:r>
            <a:endParaRPr sz="2000" dirty="0"/>
          </a:p>
          <a:p>
            <a:pPr marL="457200" lvl="0" indent="0" algn="l" rtl="0">
              <a:lnSpc>
                <a:spcPct val="90000"/>
              </a:lnSpc>
              <a:spcBef>
                <a:spcPts val="600"/>
              </a:spcBef>
              <a:spcAft>
                <a:spcPts val="0"/>
              </a:spcAft>
              <a:buSzPts val="1800"/>
              <a:buNone/>
            </a:pPr>
            <a:endParaRPr sz="2000" dirty="0"/>
          </a:p>
          <a:p>
            <a:pPr marL="457200" lvl="0" indent="-342900" algn="l" rtl="0">
              <a:lnSpc>
                <a:spcPct val="115000"/>
              </a:lnSpc>
              <a:spcBef>
                <a:spcPts val="0"/>
              </a:spcBef>
              <a:spcAft>
                <a:spcPts val="0"/>
              </a:spcAft>
              <a:buSzPts val="1800"/>
              <a:buChar char="▪"/>
            </a:pPr>
            <a:r>
              <a:rPr lang="en-US" sz="2000" dirty="0"/>
              <a:t>What parts of her story were you able to share with friends or family members?</a:t>
            </a:r>
            <a:endParaRPr sz="2000" dirty="0"/>
          </a:p>
        </p:txBody>
      </p:sp>
      <p:sp>
        <p:nvSpPr>
          <p:cNvPr id="193" name="Google Shape;193;g7fbf6bbe27_0_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8</a:t>
            </a:fld>
            <a:endParaRPr sz="900">
              <a:solidFill>
                <a:srgbClr val="00A5A6"/>
              </a:solidFill>
            </a:endParaRPr>
          </a:p>
        </p:txBody>
      </p:sp>
      <p:pic>
        <p:nvPicPr>
          <p:cNvPr id="194" name="Google Shape;194;g7fbf6bbe27_0_17"/>
          <p:cNvPicPr preferRelativeResize="0"/>
          <p:nvPr/>
        </p:nvPicPr>
        <p:blipFill rotWithShape="1">
          <a:blip r:embed="rId3">
            <a:alphaModFix/>
          </a:blip>
          <a:srcRect/>
          <a:stretch/>
        </p:blipFill>
        <p:spPr>
          <a:xfrm>
            <a:off x="4925025" y="1581150"/>
            <a:ext cx="3502675" cy="299695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pic>
        <p:nvPicPr>
          <p:cNvPr id="195" name="Google Shape;195;g7fbf6bbe27_0_17" descr="A Small green checkmark in a box the icon used to indicate a review throughout the presentation"/>
          <p:cNvPicPr preferRelativeResize="0"/>
          <p:nvPr/>
        </p:nvPicPr>
        <p:blipFill rotWithShape="1">
          <a:blip r:embed="rId4">
            <a:alphaModFix/>
          </a:blip>
          <a:srcRect l="13595" t="13484" r="15702" b="10027"/>
          <a:stretch/>
        </p:blipFill>
        <p:spPr>
          <a:xfrm>
            <a:off x="7680491" y="192135"/>
            <a:ext cx="1188720" cy="1286025"/>
          </a:xfrm>
          <a:prstGeom prst="rect">
            <a:avLst/>
          </a:prstGeom>
          <a:noFill/>
          <a:ln>
            <a:noFill/>
          </a:ln>
        </p:spPr>
      </p:pic>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11"/>
          <p:cNvSpPr txBox="1">
            <a:spLocks noGrp="1"/>
          </p:cNvSpPr>
          <p:nvPr>
            <p:ph type="title"/>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Learning Points</a:t>
            </a:r>
            <a:endParaRPr/>
          </a:p>
        </p:txBody>
      </p:sp>
      <p:sp>
        <p:nvSpPr>
          <p:cNvPr id="168" name="Google Shape;168;p11"/>
          <p:cNvSpPr txBox="1">
            <a:spLocks noGrp="1"/>
          </p:cNvSpPr>
          <p:nvPr>
            <p:ph type="body" idx="1"/>
          </p:nvPr>
        </p:nvSpPr>
        <p:spPr>
          <a:xfrm>
            <a:off x="877462" y="1524000"/>
            <a:ext cx="7040249" cy="3108722"/>
          </a:xfrm>
          <a:prstGeom prst="rect">
            <a:avLst/>
          </a:prstGeom>
          <a:noFill/>
          <a:ln>
            <a:noFill/>
          </a:ln>
        </p:spPr>
        <p:txBody>
          <a:bodyPr spcFirstLastPara="1" wrap="square" lIns="91425" tIns="91425" rIns="91425" bIns="91425" anchor="ctr" anchorCtr="0">
            <a:normAutofit/>
          </a:bodyPr>
          <a:lstStyle/>
          <a:p>
            <a:pPr lvl="0" indent="-457200">
              <a:spcBef>
                <a:spcPts val="600"/>
              </a:spcBef>
              <a:buSzPts val="2400"/>
              <a:buFont typeface="+mj-lt"/>
              <a:buAutoNum type="arabicPeriod"/>
            </a:pPr>
            <a:r>
              <a:rPr lang="en-US" dirty="0"/>
              <a:t>The family is the basic unit of society. </a:t>
            </a:r>
          </a:p>
          <a:p>
            <a:pPr lvl="0" indent="-457200">
              <a:spcBef>
                <a:spcPts val="600"/>
              </a:spcBef>
              <a:buSzPts val="2400"/>
              <a:buFont typeface="+mj-lt"/>
              <a:buAutoNum type="arabicPeriod"/>
            </a:pPr>
            <a:r>
              <a:rPr lang="en-US" dirty="0"/>
              <a:t>Family units usually make us stronger no matter what their make-up or configuration. </a:t>
            </a:r>
          </a:p>
          <a:p>
            <a:pPr lvl="0" indent="-457200">
              <a:spcBef>
                <a:spcPts val="600"/>
              </a:spcBef>
              <a:buSzPts val="2400"/>
              <a:buFont typeface="+mj-lt"/>
              <a:buAutoNum type="arabicPeriod"/>
            </a:pPr>
            <a:r>
              <a:rPr lang="en-US" dirty="0"/>
              <a:t>Families have a right to be helped and protected by the government if necessary. </a:t>
            </a:r>
          </a:p>
          <a:p>
            <a:pPr lvl="0" indent="-457200">
              <a:spcBef>
                <a:spcPts val="600"/>
              </a:spcBef>
              <a:buSzPts val="2400"/>
              <a:buFont typeface="+mj-lt"/>
              <a:buAutoNum type="arabicPeriod"/>
            </a:pPr>
            <a:r>
              <a:rPr lang="en-US" dirty="0"/>
              <a:t>No one should force you to get married if you don’t want to.</a:t>
            </a:r>
          </a:p>
        </p:txBody>
      </p:sp>
      <p:pic>
        <p:nvPicPr>
          <p:cNvPr id="169" name="Google Shape;169;p11" descr="Five stick figure children holding star"/>
          <p:cNvPicPr preferRelativeResize="0">
            <a:picLocks noGrp="1" noChangeAspect="1"/>
          </p:cNvPicPr>
          <p:nvPr>
            <p:ph type="body" idx="2"/>
          </p:nvPr>
        </p:nvPicPr>
        <p:blipFill rotWithShape="1">
          <a:blip r:embed="rId3">
            <a:alphaModFix/>
          </a:blip>
          <a:stretch/>
        </p:blipFill>
        <p:spPr>
          <a:xfrm>
            <a:off x="7805886" y="259738"/>
            <a:ext cx="1097280" cy="816428"/>
          </a:xfrm>
          <a:prstGeom prst="rect">
            <a:avLst/>
          </a:prstGeom>
          <a:noFill/>
          <a:ln>
            <a:noFill/>
          </a:ln>
        </p:spPr>
      </p:pic>
      <p:sp>
        <p:nvSpPr>
          <p:cNvPr id="170" name="Google Shape;170;p11"/>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9</a:t>
            </a:fld>
            <a:endParaRPr sz="900">
              <a:solidFill>
                <a:srgbClr val="00A5A6"/>
              </a:solidFill>
            </a:endParaRPr>
          </a:p>
        </p:txBody>
      </p:sp>
    </p:spTree>
  </p:cSld>
  <p:clrMapOvr>
    <a:masterClrMapping/>
  </p:clrMapOvr>
  <p:transition>
    <p:fade thruBlk="1"/>
  </p:transition>
</p:sld>
</file>

<file path=ppt/theme/theme1.xml><?xml version="1.0" encoding="utf-8"?>
<a:theme xmlns:a="http://schemas.openxmlformats.org/drawingml/2006/main" name="1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91</TotalTime>
  <Words>4772</Words>
  <Application>Microsoft Macintosh PowerPoint</Application>
  <PresentationFormat>On-screen Show (16:9)</PresentationFormat>
  <Paragraphs>300</Paragraphs>
  <Slides>44</Slides>
  <Notes>44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44</vt:i4>
      </vt:variant>
    </vt:vector>
  </HeadingPairs>
  <TitlesOfParts>
    <vt:vector size="50" baseType="lpstr">
      <vt:lpstr>Arial</vt:lpstr>
      <vt:lpstr>Arial Narrow</vt:lpstr>
      <vt:lpstr>Noto Sans Symbols</vt:lpstr>
      <vt:lpstr>Open Sans ExtraBold</vt:lpstr>
      <vt:lpstr>Work Sans</vt:lpstr>
      <vt:lpstr>1_Jacquenetta template</vt:lpstr>
      <vt:lpstr>PowerPoint Presentation</vt:lpstr>
      <vt:lpstr>PowerPoint Presentation</vt:lpstr>
      <vt:lpstr>PowerPoint Presentation</vt:lpstr>
      <vt:lpstr>Love at Home  Lesson 5A</vt:lpstr>
      <vt:lpstr>Welcome and Warm Up</vt:lpstr>
      <vt:lpstr>PowerPoint Presentation</vt:lpstr>
      <vt:lpstr>This Little Light of Mine</vt:lpstr>
      <vt:lpstr>Review</vt:lpstr>
      <vt:lpstr>Learning Points</vt:lpstr>
      <vt:lpstr>Story: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Activity: A Play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Discuss</vt:lpstr>
      <vt:lpstr>Discuss</vt:lpstr>
      <vt:lpstr>Conclusion </vt:lpstr>
      <vt:lpstr>Universal Declaration of Human Rights</vt:lpstr>
      <vt:lpstr>Conclusion </vt:lpstr>
      <vt:lpstr>Challenge</vt:lpstr>
      <vt:lpstr>PowerPoint Presentation</vt:lpstr>
      <vt:lpstr>References</vt:lpstr>
      <vt:lpstr>Resources</vt:lpstr>
      <vt:lpstr>Resources</vt:lpstr>
      <vt:lpstr>Resources</vt:lpstr>
      <vt:lpstr>Taliana and the King</vt:lpstr>
      <vt:lpstr>Taliana and the King</vt:lpstr>
      <vt:lpstr>Taliana and the King</vt:lpstr>
      <vt:lpstr>Balkissa</vt:lpstr>
      <vt:lpstr>Taliana</vt:lpstr>
      <vt:lpstr>Universal Declaration of Human Rights Article 16</vt:lpstr>
      <vt:lpstr>Universal Declaration of Human Rights Article 16 (Simplified)</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Randall Haws</dc:creator>
  <cp:lastModifiedBy>Cynthia Neider</cp:lastModifiedBy>
  <cp:revision>13</cp:revision>
  <dcterms:created xsi:type="dcterms:W3CDTF">2020-03-25T22:36:01Z</dcterms:created>
  <dcterms:modified xsi:type="dcterms:W3CDTF">2020-06-10T03:30:54Z</dcterms:modified>
</cp:coreProperties>
</file>