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1"/>
  </p:sldMasterIdLst>
  <p:notesMasterIdLst>
    <p:notesMasterId r:id="rId24"/>
  </p:notesMasterIdLst>
  <p:sldIdLst>
    <p:sldId id="256" r:id="rId2"/>
    <p:sldId id="300" r:id="rId3"/>
    <p:sldId id="289" r:id="rId4"/>
    <p:sldId id="259" r:id="rId5"/>
    <p:sldId id="301" r:id="rId6"/>
    <p:sldId id="302" r:id="rId7"/>
    <p:sldId id="264" r:id="rId8"/>
    <p:sldId id="266" r:id="rId9"/>
    <p:sldId id="298" r:id="rId10"/>
    <p:sldId id="305" r:id="rId11"/>
    <p:sldId id="306" r:id="rId12"/>
    <p:sldId id="307" r:id="rId13"/>
    <p:sldId id="308" r:id="rId14"/>
    <p:sldId id="309" r:id="rId15"/>
    <p:sldId id="269" r:id="rId16"/>
    <p:sldId id="260" r:id="rId17"/>
    <p:sldId id="270" r:id="rId18"/>
    <p:sldId id="272" r:id="rId19"/>
    <p:sldId id="293" r:id="rId20"/>
    <p:sldId id="303" r:id="rId21"/>
    <p:sldId id="310" r:id="rId22"/>
    <p:sldId id="311" r:id="rId23"/>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r:id="rId43" roundtripDataSignature="AMtx7miIMPZF0VkGTk4NkGfNIEKuIzoNyg=="/>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463"/>
    <p:restoredTop sz="95018" autoAdjust="0"/>
  </p:normalViewPr>
  <p:slideViewPr>
    <p:cSldViewPr snapToGrid="0">
      <p:cViewPr varScale="1">
        <p:scale>
          <a:sx n="117" d="100"/>
          <a:sy n="117" d="100"/>
        </p:scale>
        <p:origin x="208" y="168"/>
      </p:cViewPr>
      <p:guideLst/>
    </p:cSldViewPr>
  </p:slideViewPr>
  <p:notesTextViewPr>
    <p:cViewPr>
      <p:scale>
        <a:sx n="1" d="1"/>
        <a:sy n="1" d="1"/>
      </p:scale>
      <p:origin x="0" y="-232"/>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43"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1pPr>
            <a:lvl2pPr marL="914400" marR="0" lvl="1"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2pPr>
            <a:lvl3pPr marL="1371600" marR="0" lvl="2"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3pPr>
            <a:lvl4pPr marL="1828800" marR="0" lvl="3"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4pPr>
            <a:lvl5pPr marL="2286000" marR="0" lvl="4"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5pPr>
            <a:lvl6pPr marL="2743200" marR="0" lvl="5"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6pPr>
            <a:lvl7pPr marL="3200400" marR="0" lvl="6"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7pPr>
            <a:lvl8pPr marL="3657600" marR="0" lvl="7"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8pPr>
            <a:lvl9pPr marL="4114800" marR="0" lvl="8"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7" name="Google Shape;137;p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0" name="Google Shape;200;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dirty="0"/>
              <a:t>Raise your hand if you: </a:t>
            </a:r>
          </a:p>
          <a:p>
            <a:pPr marL="0" lvl="0" indent="0" algn="l" rtl="0">
              <a:lnSpc>
                <a:spcPct val="100000"/>
              </a:lnSpc>
              <a:spcBef>
                <a:spcPts val="0"/>
              </a:spcBef>
              <a:spcAft>
                <a:spcPts val="0"/>
              </a:spcAft>
              <a:buSzPts val="1400"/>
              <a:buNone/>
            </a:pPr>
            <a:endParaRPr lang="en-US" dirty="0"/>
          </a:p>
          <a:p>
            <a:pPr marL="228600" lvl="0" indent="-228600" algn="l" rtl="0">
              <a:lnSpc>
                <a:spcPct val="100000"/>
              </a:lnSpc>
              <a:spcBef>
                <a:spcPts val="0"/>
              </a:spcBef>
              <a:spcAft>
                <a:spcPts val="0"/>
              </a:spcAft>
              <a:buSzPts val="1400"/>
              <a:buFont typeface="+mj-lt"/>
              <a:buAutoNum type="arabicPeriod"/>
            </a:pPr>
            <a:r>
              <a:rPr lang="en-US" dirty="0"/>
              <a:t>Have heard about the United Nations?</a:t>
            </a:r>
          </a:p>
          <a:p>
            <a:pPr marL="228600" lvl="0" indent="-228600" algn="l" rtl="0">
              <a:lnSpc>
                <a:spcPct val="100000"/>
              </a:lnSpc>
              <a:spcBef>
                <a:spcPts val="0"/>
              </a:spcBef>
              <a:spcAft>
                <a:spcPts val="0"/>
              </a:spcAft>
              <a:buSzPts val="1400"/>
              <a:buFont typeface="+mj-lt"/>
              <a:buAutoNum type="arabicPeriod"/>
            </a:pPr>
            <a:r>
              <a:rPr lang="en-US" dirty="0"/>
              <a:t>Have heard of “Human Rights?”</a:t>
            </a:r>
          </a:p>
          <a:p>
            <a:pPr marL="228600" lvl="0" indent="-228600" algn="l" rtl="0">
              <a:lnSpc>
                <a:spcPct val="100000"/>
              </a:lnSpc>
              <a:spcBef>
                <a:spcPts val="0"/>
              </a:spcBef>
              <a:spcAft>
                <a:spcPts val="0"/>
              </a:spcAft>
              <a:buSzPts val="1400"/>
              <a:buFont typeface="+mj-lt"/>
              <a:buAutoNum type="arabicPeriod"/>
            </a:pPr>
            <a:r>
              <a:rPr lang="en-US" dirty="0"/>
              <a:t>Think you have human rights?</a:t>
            </a:r>
          </a:p>
          <a:p>
            <a:pPr marL="228600" lvl="0" indent="-228600" algn="l" rtl="0">
              <a:lnSpc>
                <a:spcPct val="100000"/>
              </a:lnSpc>
              <a:spcBef>
                <a:spcPts val="0"/>
              </a:spcBef>
              <a:spcAft>
                <a:spcPts val="0"/>
              </a:spcAft>
              <a:buSzPts val="1400"/>
              <a:buFont typeface="+mj-lt"/>
              <a:buAutoNum type="arabicPeriod"/>
            </a:pPr>
            <a:endParaRPr lang="en-US" dirty="0"/>
          </a:p>
          <a:p>
            <a:pPr marL="0" lvl="0" indent="0" algn="l" rtl="0">
              <a:lnSpc>
                <a:spcPct val="100000"/>
              </a:lnSpc>
              <a:spcBef>
                <a:spcPts val="0"/>
              </a:spcBef>
              <a:spcAft>
                <a:spcPts val="0"/>
              </a:spcAft>
              <a:buSzPts val="1400"/>
              <a:buNone/>
            </a:pPr>
            <a:r>
              <a:rPr lang="en-US" dirty="0"/>
              <a:t>Can you tell me what human rights you think you have? </a:t>
            </a:r>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13440113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0" name="Google Shape;200;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dirty="0"/>
              <a:t>Raise your hand if you: </a:t>
            </a:r>
          </a:p>
          <a:p>
            <a:pPr marL="0" lvl="0" indent="0" algn="l" rtl="0">
              <a:lnSpc>
                <a:spcPct val="100000"/>
              </a:lnSpc>
              <a:spcBef>
                <a:spcPts val="0"/>
              </a:spcBef>
              <a:spcAft>
                <a:spcPts val="0"/>
              </a:spcAft>
              <a:buSzPts val="1400"/>
              <a:buNone/>
            </a:pPr>
            <a:endParaRPr lang="en-US" dirty="0"/>
          </a:p>
          <a:p>
            <a:pPr marL="228600" lvl="0" indent="-228600" algn="l" rtl="0">
              <a:lnSpc>
                <a:spcPct val="100000"/>
              </a:lnSpc>
              <a:spcBef>
                <a:spcPts val="0"/>
              </a:spcBef>
              <a:spcAft>
                <a:spcPts val="0"/>
              </a:spcAft>
              <a:buSzPts val="1400"/>
              <a:buFont typeface="+mj-lt"/>
              <a:buAutoNum type="arabicPeriod"/>
            </a:pPr>
            <a:r>
              <a:rPr lang="en-US" dirty="0"/>
              <a:t>Have heard about the United Nations?</a:t>
            </a:r>
          </a:p>
          <a:p>
            <a:pPr marL="228600" lvl="0" indent="-228600" algn="l" rtl="0">
              <a:lnSpc>
                <a:spcPct val="100000"/>
              </a:lnSpc>
              <a:spcBef>
                <a:spcPts val="0"/>
              </a:spcBef>
              <a:spcAft>
                <a:spcPts val="0"/>
              </a:spcAft>
              <a:buSzPts val="1400"/>
              <a:buFont typeface="+mj-lt"/>
              <a:buAutoNum type="arabicPeriod"/>
            </a:pPr>
            <a:r>
              <a:rPr lang="en-US" dirty="0"/>
              <a:t>Have heard of “Human Rights?”</a:t>
            </a:r>
          </a:p>
          <a:p>
            <a:pPr marL="228600" lvl="0" indent="-228600" algn="l" rtl="0">
              <a:lnSpc>
                <a:spcPct val="100000"/>
              </a:lnSpc>
              <a:spcBef>
                <a:spcPts val="0"/>
              </a:spcBef>
              <a:spcAft>
                <a:spcPts val="0"/>
              </a:spcAft>
              <a:buSzPts val="1400"/>
              <a:buFont typeface="+mj-lt"/>
              <a:buAutoNum type="arabicPeriod"/>
            </a:pPr>
            <a:r>
              <a:rPr lang="en-US" dirty="0"/>
              <a:t>Think you have human rights?</a:t>
            </a:r>
          </a:p>
          <a:p>
            <a:pPr marL="228600" lvl="0" indent="-228600" algn="l" rtl="0">
              <a:lnSpc>
                <a:spcPct val="100000"/>
              </a:lnSpc>
              <a:spcBef>
                <a:spcPts val="0"/>
              </a:spcBef>
              <a:spcAft>
                <a:spcPts val="0"/>
              </a:spcAft>
              <a:buSzPts val="1400"/>
              <a:buFont typeface="+mj-lt"/>
              <a:buAutoNum type="arabicPeriod"/>
            </a:pPr>
            <a:endParaRPr lang="en-US" dirty="0"/>
          </a:p>
          <a:p>
            <a:pPr marL="0" lvl="0" indent="0" algn="l" rtl="0">
              <a:lnSpc>
                <a:spcPct val="100000"/>
              </a:lnSpc>
              <a:spcBef>
                <a:spcPts val="0"/>
              </a:spcBef>
              <a:spcAft>
                <a:spcPts val="0"/>
              </a:spcAft>
              <a:buSzPts val="1400"/>
              <a:buNone/>
            </a:pPr>
            <a:r>
              <a:rPr lang="en-US" dirty="0"/>
              <a:t>Can you tell me what human rights you think you have? </a:t>
            </a:r>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32886533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0" name="Google Shape;200;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dirty="0"/>
              <a:t>Raise your hand if you: </a:t>
            </a:r>
          </a:p>
          <a:p>
            <a:pPr marL="0" lvl="0" indent="0" algn="l" rtl="0">
              <a:lnSpc>
                <a:spcPct val="100000"/>
              </a:lnSpc>
              <a:spcBef>
                <a:spcPts val="0"/>
              </a:spcBef>
              <a:spcAft>
                <a:spcPts val="0"/>
              </a:spcAft>
              <a:buSzPts val="1400"/>
              <a:buNone/>
            </a:pPr>
            <a:endParaRPr lang="en-US" dirty="0"/>
          </a:p>
          <a:p>
            <a:pPr marL="228600" lvl="0" indent="-228600" algn="l" rtl="0">
              <a:lnSpc>
                <a:spcPct val="100000"/>
              </a:lnSpc>
              <a:spcBef>
                <a:spcPts val="0"/>
              </a:spcBef>
              <a:spcAft>
                <a:spcPts val="0"/>
              </a:spcAft>
              <a:buSzPts val="1400"/>
              <a:buFont typeface="+mj-lt"/>
              <a:buAutoNum type="arabicPeriod"/>
            </a:pPr>
            <a:r>
              <a:rPr lang="en-US" dirty="0"/>
              <a:t>Have heard about the United Nations?</a:t>
            </a:r>
          </a:p>
          <a:p>
            <a:pPr marL="228600" lvl="0" indent="-228600" algn="l" rtl="0">
              <a:lnSpc>
                <a:spcPct val="100000"/>
              </a:lnSpc>
              <a:spcBef>
                <a:spcPts val="0"/>
              </a:spcBef>
              <a:spcAft>
                <a:spcPts val="0"/>
              </a:spcAft>
              <a:buSzPts val="1400"/>
              <a:buFont typeface="+mj-lt"/>
              <a:buAutoNum type="arabicPeriod"/>
            </a:pPr>
            <a:r>
              <a:rPr lang="en-US" dirty="0"/>
              <a:t>Have heard of “Human Rights?”</a:t>
            </a:r>
          </a:p>
          <a:p>
            <a:pPr marL="228600" lvl="0" indent="-228600" algn="l" rtl="0">
              <a:lnSpc>
                <a:spcPct val="100000"/>
              </a:lnSpc>
              <a:spcBef>
                <a:spcPts val="0"/>
              </a:spcBef>
              <a:spcAft>
                <a:spcPts val="0"/>
              </a:spcAft>
              <a:buSzPts val="1400"/>
              <a:buFont typeface="+mj-lt"/>
              <a:buAutoNum type="arabicPeriod"/>
            </a:pPr>
            <a:r>
              <a:rPr lang="en-US" dirty="0"/>
              <a:t>Think you have human rights?</a:t>
            </a:r>
          </a:p>
          <a:p>
            <a:pPr marL="228600" lvl="0" indent="-228600" algn="l" rtl="0">
              <a:lnSpc>
                <a:spcPct val="100000"/>
              </a:lnSpc>
              <a:spcBef>
                <a:spcPts val="0"/>
              </a:spcBef>
              <a:spcAft>
                <a:spcPts val="0"/>
              </a:spcAft>
              <a:buSzPts val="1400"/>
              <a:buFont typeface="+mj-lt"/>
              <a:buAutoNum type="arabicPeriod"/>
            </a:pPr>
            <a:endParaRPr lang="en-US" dirty="0"/>
          </a:p>
          <a:p>
            <a:pPr marL="0" lvl="0" indent="0" algn="l" rtl="0">
              <a:lnSpc>
                <a:spcPct val="100000"/>
              </a:lnSpc>
              <a:spcBef>
                <a:spcPts val="0"/>
              </a:spcBef>
              <a:spcAft>
                <a:spcPts val="0"/>
              </a:spcAft>
              <a:buSzPts val="1400"/>
              <a:buNone/>
            </a:pPr>
            <a:r>
              <a:rPr lang="en-US" dirty="0"/>
              <a:t>Can you tell me what human rights you think you have? </a:t>
            </a:r>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34256069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8" name="Google Shape;208;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dirty="0"/>
              <a:t>Say: Thank you for answering the question so cheerfully.</a:t>
            </a:r>
            <a:endParaRPr dirty="0"/>
          </a:p>
          <a:p>
            <a:pPr marL="0" lvl="0" indent="0" algn="l" rtl="0">
              <a:lnSpc>
                <a:spcPct val="100000"/>
              </a:lnSpc>
              <a:spcBef>
                <a:spcPts val="0"/>
              </a:spcBef>
              <a:spcAft>
                <a:spcPts val="0"/>
              </a:spcAft>
              <a:buSzPts val="1400"/>
              <a:buNone/>
            </a:pPr>
            <a:r>
              <a:rPr lang="en-US" dirty="0"/>
              <a:t>Do you remember what our class rules are that we mentioned this class? Do you especially remember what the Talking Stick is?</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723fda1d86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6" name="Google Shape;216;g723fda1d86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dirty="0"/>
              <a:t>Next time we’re going to talk about the United Nations and human rights.</a:t>
            </a:r>
            <a:endParaRPr dirty="0"/>
          </a:p>
          <a:p>
            <a:pPr marL="400050" lvl="0" indent="-298450" algn="l" rtl="0">
              <a:lnSpc>
                <a:spcPct val="100000"/>
              </a:lnSpc>
              <a:spcBef>
                <a:spcPts val="0"/>
              </a:spcBef>
              <a:spcAft>
                <a:spcPts val="0"/>
              </a:spcAft>
              <a:buClr>
                <a:srgbClr val="000000"/>
              </a:buClr>
              <a:buSzPts val="1100"/>
              <a:buFont typeface="Noto Sans Symbols"/>
              <a:buChar char="▪"/>
            </a:pPr>
            <a:r>
              <a:rPr lang="en-US" dirty="0"/>
              <a:t>These are things like the right to have a family, and the right to be safe,  the right to tell other people how we feel and what we are thinking and the right to have freedom of religion </a:t>
            </a:r>
            <a:r>
              <a:rPr lang="en-US"/>
              <a:t>and belief.</a:t>
            </a:r>
            <a:endParaRPr dirty="0"/>
          </a:p>
          <a:p>
            <a:pPr marL="0" lvl="0" indent="0" algn="l" rtl="0">
              <a:lnSpc>
                <a:spcPct val="100000"/>
              </a:lnSpc>
              <a:spcBef>
                <a:spcPts val="0"/>
              </a:spcBef>
              <a:spcAft>
                <a:spcPts val="0"/>
              </a:spcAft>
              <a:buSzPts val="1400"/>
              <a:buNone/>
            </a:pPr>
            <a:r>
              <a:rPr lang="en-US" dirty="0"/>
              <a:t>These are called human rights. You will love learning them!</a:t>
            </a:r>
            <a:endParaRPr dirty="0"/>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9" name="Google Shape;239;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a:t>Say:</a:t>
            </a:r>
            <a:r>
              <a:rPr lang="en-US"/>
              <a:t> We made a fine set of class rules today. They are all about good behavior and respect for each other.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Ask</a:t>
            </a:r>
            <a:r>
              <a:rPr lang="en-US"/>
              <a:t>: Can someone tell me how Listening and not talking at the same time is about respect for other people? (</a:t>
            </a:r>
            <a:r>
              <a:rPr lang="en-US" b="1"/>
              <a:t>Accept all answers.</a:t>
            </a:r>
            <a:r>
              <a:rPr lang="en-US"/>
              <a:t>)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Say</a:t>
            </a:r>
            <a:r>
              <a:rPr lang="en-US"/>
              <a:t>: Thank you. Not talking over others is about respect for other people by allowing other voices to be heard so that teaching and learning can happen for everyone. </a:t>
            </a:r>
            <a:endParaRPr/>
          </a:p>
          <a:p>
            <a:pPr marL="0" lvl="0" indent="0" algn="l" rtl="0">
              <a:lnSpc>
                <a:spcPct val="100000"/>
              </a:lnSpc>
              <a:spcBef>
                <a:spcPts val="0"/>
              </a:spcBef>
              <a:spcAft>
                <a:spcPts val="0"/>
              </a:spcAft>
              <a:buSzPts val="1400"/>
              <a:buNone/>
            </a:pPr>
            <a:endParaRPr/>
          </a:p>
          <a:p>
            <a:pPr marL="0" lvl="0" indent="457200" algn="l" rtl="0">
              <a:lnSpc>
                <a:spcPct val="100000"/>
              </a:lnSpc>
              <a:spcBef>
                <a:spcPts val="0"/>
              </a:spcBef>
              <a:spcAft>
                <a:spcPts val="0"/>
              </a:spcAft>
              <a:buSzPts val="1400"/>
              <a:buNone/>
            </a:pPr>
            <a:r>
              <a:rPr lang="en-US"/>
              <a:t>• What about </a:t>
            </a:r>
            <a:r>
              <a:rPr lang="en-US" b="1"/>
              <a:t>Respectful Language</a:t>
            </a:r>
            <a:r>
              <a:rPr lang="en-US"/>
              <a:t>? How does that show respect for other people? (When you use respectful language, people feel like you care about their feelings and their ideas – even if you don’t agree with them.) </a:t>
            </a:r>
            <a:endParaRPr/>
          </a:p>
          <a:p>
            <a:pPr marL="0" lvl="0" indent="457200" algn="l" rtl="0">
              <a:lnSpc>
                <a:spcPct val="100000"/>
              </a:lnSpc>
              <a:spcBef>
                <a:spcPts val="0"/>
              </a:spcBef>
              <a:spcAft>
                <a:spcPts val="0"/>
              </a:spcAft>
              <a:buSzPts val="1400"/>
              <a:buNone/>
            </a:pPr>
            <a:endParaRPr/>
          </a:p>
          <a:p>
            <a:pPr marL="0" lvl="0" indent="457200" algn="l" rtl="0">
              <a:lnSpc>
                <a:spcPct val="100000"/>
              </a:lnSpc>
              <a:spcBef>
                <a:spcPts val="0"/>
              </a:spcBef>
              <a:spcAft>
                <a:spcPts val="0"/>
              </a:spcAft>
              <a:buSzPts val="1400"/>
              <a:buNone/>
            </a:pPr>
            <a:r>
              <a:rPr lang="en-US"/>
              <a:t>• Who can tell me how </a:t>
            </a:r>
            <a:r>
              <a:rPr lang="en-US" b="1"/>
              <a:t>Following </a:t>
            </a:r>
            <a:r>
              <a:rPr lang="en-US"/>
              <a:t>the facilitator’s directions is about respect for each other? (Following the facilitator’s directions helps everyone to know what they are supposed to be doing. It allows them to understand and learn the lesson that is being taught.) </a:t>
            </a:r>
            <a:endParaRPr/>
          </a:p>
          <a:p>
            <a:pPr marL="0" lvl="0" indent="457200" algn="l" rtl="0">
              <a:lnSpc>
                <a:spcPct val="100000"/>
              </a:lnSpc>
              <a:spcBef>
                <a:spcPts val="0"/>
              </a:spcBef>
              <a:spcAft>
                <a:spcPts val="0"/>
              </a:spcAft>
              <a:buSzPts val="1400"/>
              <a:buNone/>
            </a:pPr>
            <a:endParaRPr/>
          </a:p>
          <a:p>
            <a:pPr marL="0" lvl="0" indent="457200" algn="l" rtl="0">
              <a:lnSpc>
                <a:spcPct val="100000"/>
              </a:lnSpc>
              <a:spcBef>
                <a:spcPts val="0"/>
              </a:spcBef>
              <a:spcAft>
                <a:spcPts val="0"/>
              </a:spcAft>
              <a:buSzPts val="1400"/>
              <a:buNone/>
            </a:pPr>
            <a:r>
              <a:rPr lang="en-US"/>
              <a:t>• </a:t>
            </a:r>
            <a:r>
              <a:rPr lang="en-US" b="1"/>
              <a:t>Ask</a:t>
            </a:r>
            <a:r>
              <a:rPr lang="en-US"/>
              <a:t>: Why is </a:t>
            </a:r>
            <a:r>
              <a:rPr lang="en-US" b="1"/>
              <a:t>Punctuality </a:t>
            </a:r>
            <a:r>
              <a:rPr lang="en-US"/>
              <a:t>showing respect for other people? (Arriving on time is about respect for other people’s time and for the facilitator. Late comers interrupt the lesson and make it harder to pay attention and learn.) </a:t>
            </a:r>
            <a:endParaRPr/>
          </a:p>
          <a:p>
            <a:pPr marL="0" lvl="0" indent="45720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Say</a:t>
            </a:r>
            <a:r>
              <a:rPr lang="en-US"/>
              <a:t>: Our Classroom Rules will help us have a respectful atmosphere here in our group. Writing the rules down and seeing them every day will keep them in our heads and remind us to be respectful.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Ask</a:t>
            </a:r>
            <a:r>
              <a:rPr lang="en-US"/>
              <a:t>: Which one of our rules is helped by our Talking Stick? That’s right – </a:t>
            </a:r>
            <a:r>
              <a:rPr lang="en-US" b="1"/>
              <a:t>Listening</a:t>
            </a:r>
            <a:r>
              <a:rPr lang="en-US"/>
              <a:t>! I can tell that you are all good listeners.</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83629a8688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5" name="Google Shape;165;g83629a8688_0_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7" name="Google Shape;257;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a:t>Say</a:t>
            </a:r>
            <a:r>
              <a:rPr lang="en-US"/>
              <a:t>: Tell your friends about our Talking Stick and how it reminds us to be respectful of other people when they’re talking. </a:t>
            </a:r>
            <a:endParaRPr/>
          </a:p>
          <a:p>
            <a:pPr marL="0" lvl="0" indent="0" algn="l" rtl="0">
              <a:lnSpc>
                <a:spcPct val="100000"/>
              </a:lnSpc>
              <a:spcBef>
                <a:spcPts val="0"/>
              </a:spcBef>
              <a:spcAft>
                <a:spcPts val="0"/>
              </a:spcAft>
              <a:buSzPts val="1400"/>
              <a:buNone/>
            </a:pPr>
            <a:endParaRPr/>
          </a:p>
          <a:p>
            <a:pPr marL="0" lvl="0" indent="457200" algn="l" rtl="0">
              <a:lnSpc>
                <a:spcPct val="100000"/>
              </a:lnSpc>
              <a:spcBef>
                <a:spcPts val="0"/>
              </a:spcBef>
              <a:spcAft>
                <a:spcPts val="0"/>
              </a:spcAft>
              <a:buSzPts val="1400"/>
              <a:buNone/>
            </a:pPr>
            <a:r>
              <a:rPr lang="en-US"/>
              <a:t>• Pretend you have a Talking Stick and practice not interrupting other people when they’re talking. </a:t>
            </a:r>
            <a:endParaRPr/>
          </a:p>
          <a:p>
            <a:pPr marL="0" lvl="0" indent="457200" algn="l" rtl="0">
              <a:lnSpc>
                <a:spcPct val="100000"/>
              </a:lnSpc>
              <a:spcBef>
                <a:spcPts val="0"/>
              </a:spcBef>
              <a:spcAft>
                <a:spcPts val="0"/>
              </a:spcAft>
              <a:buSzPts val="1400"/>
              <a:buNone/>
            </a:pPr>
            <a:r>
              <a:rPr lang="en-US"/>
              <a:t>• Have a wonderful week and I’ll see you next time!</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p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
        <p:nvSpPr>
          <p:cNvPr id="275" name="Google Shape;275;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0" name="Google Shape;240;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12327806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7372b59db7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g7372b59db7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452063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24119556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3227176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7372b59db7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g7372b59db7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26288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8" name="Google Shape;158;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g7372b59db7_0_4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7" name="Google Shape;167;g7372b59db7_0_40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317500" algn="l" rtl="0">
              <a:spcBef>
                <a:spcPts val="0"/>
              </a:spcBef>
              <a:spcAft>
                <a:spcPts val="0"/>
              </a:spcAft>
              <a:buClr>
                <a:schemeClr val="dk1"/>
              </a:buClr>
              <a:buSzPts val="1400"/>
              <a:buChar char="●"/>
            </a:pPr>
            <a:r>
              <a:rPr lang="en-US" dirty="0">
                <a:solidFill>
                  <a:schemeClr val="dk1"/>
                </a:solidFill>
              </a:rPr>
              <a:t>Greet each child enthusiastically.  </a:t>
            </a:r>
          </a:p>
          <a:p>
            <a:pPr marL="457200" lvl="0" indent="-317500" algn="l" rtl="0">
              <a:spcBef>
                <a:spcPts val="0"/>
              </a:spcBef>
              <a:spcAft>
                <a:spcPts val="0"/>
              </a:spcAft>
              <a:buClr>
                <a:schemeClr val="dk1"/>
              </a:buClr>
              <a:buSzPts val="1400"/>
              <a:buChar char="●"/>
            </a:pPr>
            <a:r>
              <a:rPr lang="en-US" dirty="0">
                <a:solidFill>
                  <a:schemeClr val="dk1"/>
                </a:solidFill>
              </a:rPr>
              <a:t>Introduce yourself and tell the students how excited you are to start this course on human rights. </a:t>
            </a:r>
          </a:p>
          <a:p>
            <a:pPr marL="457200" lvl="0" indent="-317500" algn="l" rtl="0">
              <a:spcBef>
                <a:spcPts val="0"/>
              </a:spcBef>
              <a:spcAft>
                <a:spcPts val="0"/>
              </a:spcAft>
              <a:buClr>
                <a:schemeClr val="dk1"/>
              </a:buClr>
              <a:buSzPts val="1400"/>
              <a:buChar char="●"/>
            </a:pPr>
            <a:r>
              <a:rPr lang="en-US" dirty="0">
                <a:solidFill>
                  <a:schemeClr val="dk1"/>
                </a:solidFill>
              </a:rPr>
              <a:t>Explain that you love human rights and they will too!</a:t>
            </a:r>
          </a:p>
          <a:p>
            <a:pPr marL="0" lvl="0" indent="0" algn="l" rtl="0">
              <a:lnSpc>
                <a:spcPct val="100000"/>
              </a:lnSpc>
              <a:spcBef>
                <a:spcPts val="0"/>
              </a:spcBef>
              <a:spcAft>
                <a:spcPts val="0"/>
              </a:spcAft>
              <a:buSzPts val="1100"/>
              <a:buNone/>
            </a:pPr>
            <a:br>
              <a:rPr lang="en-US" b="1" dirty="0">
                <a:solidFill>
                  <a:schemeClr val="dk1"/>
                </a:solidFill>
              </a:rPr>
            </a:br>
            <a:r>
              <a:rPr lang="en-US" dirty="0">
                <a:solidFill>
                  <a:schemeClr val="dk1"/>
                </a:solidFill>
              </a:rPr>
              <a:t> 						</a:t>
            </a:r>
            <a:endParaRPr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dirty="0">
                <a:solidFill>
                  <a:schemeClr val="dk1"/>
                </a:solidFill>
              </a:rPr>
              <a:t>					 				</a:t>
            </a: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			</a:t>
            </a: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		</a:t>
            </a:r>
            <a:endParaRPr dirty="0">
              <a:solidFill>
                <a:schemeClr val="dk1"/>
              </a:solidFill>
            </a:endParaRPr>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5" name="Google Shape;175;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dirty="0"/>
              <a:t>Ask: Does anyone know what a </a:t>
            </a:r>
            <a:r>
              <a:rPr lang="en-US" b="1" dirty="0"/>
              <a:t>talking stick</a:t>
            </a:r>
            <a:r>
              <a:rPr lang="en-US" dirty="0"/>
              <a:t> is? (Show the children a short stick)</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dirty="0"/>
              <a:t>Explain: </a:t>
            </a:r>
            <a:r>
              <a:rPr lang="en-US" b="1" dirty="0"/>
              <a:t>Some indigenous peoples use a Talking Stick when they want to say something in a group. When a person has the Stick, no one else may say a word.</a:t>
            </a:r>
            <a:endParaRPr b="1" dirty="0"/>
          </a:p>
          <a:p>
            <a:pPr marL="0" lvl="0" indent="0" algn="l" rtl="0">
              <a:lnSpc>
                <a:spcPct val="100000"/>
              </a:lnSpc>
              <a:spcBef>
                <a:spcPts val="0"/>
              </a:spcBef>
              <a:spcAft>
                <a:spcPts val="0"/>
              </a:spcAft>
              <a:buSzPts val="1400"/>
              <a:buNone/>
            </a:pPr>
            <a:endParaRPr b="1" dirty="0"/>
          </a:p>
          <a:p>
            <a:pPr marL="0" lvl="0" indent="0" algn="l" rtl="0">
              <a:lnSpc>
                <a:spcPct val="100000"/>
              </a:lnSpc>
              <a:spcBef>
                <a:spcPts val="0"/>
              </a:spcBef>
              <a:spcAft>
                <a:spcPts val="0"/>
              </a:spcAft>
              <a:buSzPts val="1400"/>
              <a:buNone/>
            </a:pPr>
            <a:r>
              <a:rPr lang="en-US" b="1" dirty="0"/>
              <a:t>If you want to speak in class, raise your hand and wait until you have the Talking Stick. When you finish, you hand the Talking Stick back to the facilitator or someone else whose hand is raised. We’re going to use the Talking Stick here in our class.</a:t>
            </a:r>
            <a:endParaRPr b="1"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Clr>
                <a:schemeClr val="dk1"/>
              </a:buClr>
              <a:buSzPts val="1400"/>
              <a:buFont typeface="Arial"/>
              <a:buNone/>
            </a:pPr>
            <a:r>
              <a:rPr lang="en-US" b="1" i="1" dirty="0">
                <a:solidFill>
                  <a:schemeClr val="dk1"/>
                </a:solidFill>
              </a:rPr>
              <a:t>Facilitator tip:</a:t>
            </a:r>
            <a:r>
              <a:rPr lang="en-US" i="1" dirty="0">
                <a:solidFill>
                  <a:schemeClr val="dk1"/>
                </a:solidFill>
              </a:rPr>
              <a:t> If the group is too large to comfortably pass around the talking stick, the Facilitator can hold it up as a symbol to remind children to take turns and listen respectfully when someone speaks.</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b="1" dirty="0"/>
              <a:t>Let’s use the Talking Stick right now. We’ll pass it as we tell each other our names and our favorite food. I have the stick so I’m going to start.</a:t>
            </a:r>
            <a:endParaRPr b="1"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dirty="0"/>
              <a:t>Say: </a:t>
            </a:r>
            <a:r>
              <a:rPr lang="en-US" b="1" dirty="0"/>
              <a:t>My name is __________ and my favorite food is ___________.</a:t>
            </a:r>
            <a:endParaRPr b="1"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dirty="0"/>
              <a:t>Pass the stick to the child next to you.</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dirty="0"/>
              <a:t>Child: </a:t>
            </a:r>
            <a:r>
              <a:rPr lang="en-US" b="1" dirty="0"/>
              <a:t>My name is __________ and my favorite food is __________.</a:t>
            </a:r>
            <a:endParaRPr b="1"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dirty="0"/>
              <a:t>Child passes the stick to the next person, and so on to the end.</a:t>
            </a:r>
            <a:endParaRPr i="1" dirty="0"/>
          </a:p>
          <a:p>
            <a:pPr marL="0" lvl="0" indent="0" algn="l" rtl="0">
              <a:lnSpc>
                <a:spcPct val="100000"/>
              </a:lnSpc>
              <a:spcBef>
                <a:spcPts val="0"/>
              </a:spcBef>
              <a:spcAft>
                <a:spcPts val="0"/>
              </a:spcAft>
              <a:buSzPts val="1400"/>
              <a:buNone/>
            </a:pPr>
            <a:endParaRPr i="1" dirty="0"/>
          </a:p>
          <a:p>
            <a:pPr marL="0" lvl="0" indent="0" algn="l" rtl="0">
              <a:lnSpc>
                <a:spcPct val="100000"/>
              </a:lnSpc>
              <a:spcBef>
                <a:spcPts val="0"/>
              </a:spcBef>
              <a:spcAft>
                <a:spcPts val="0"/>
              </a:spcAft>
              <a:buSzPts val="1400"/>
              <a:buNone/>
            </a:pPr>
            <a:r>
              <a:rPr lang="en-US" dirty="0"/>
              <a:t>Say: </a:t>
            </a:r>
            <a:r>
              <a:rPr lang="en-US" b="1" dirty="0"/>
              <a:t>Well done! Now we need to decide on a few rules for an orderly class.</a:t>
            </a:r>
            <a:endParaRPr b="1"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5" name="Google Shape;195;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74bb69090b_3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5" name="Google Shape;215;g74bb69090b_3_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Do this activity BEFORE any of the following lessons. This is very important in determining what the children know NOW. It is also a way to arouse their interest in the material. It is helpful to have another person do this with you, to count and record the answers.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Conduct the questionnaire.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How to do it: </a:t>
            </a:r>
            <a:endParaRPr/>
          </a:p>
          <a:p>
            <a:pPr marL="0" lvl="0" indent="0" algn="l" rtl="0">
              <a:lnSpc>
                <a:spcPct val="100000"/>
              </a:lnSpc>
              <a:spcBef>
                <a:spcPts val="0"/>
              </a:spcBef>
              <a:spcAft>
                <a:spcPts val="0"/>
              </a:spcAft>
              <a:buSzPts val="1400"/>
              <a:buNone/>
            </a:pPr>
            <a:r>
              <a:rPr lang="en-US"/>
              <a:t>After each question, count the number of “yes” and “no” answers for each question, and record the totals on the questionnaire. </a:t>
            </a:r>
            <a:endParaRPr/>
          </a:p>
          <a:p>
            <a:pPr marL="0" lvl="0" indent="0" algn="l" rtl="0">
              <a:lnSpc>
                <a:spcPct val="100000"/>
              </a:lnSpc>
              <a:spcBef>
                <a:spcPts val="0"/>
              </a:spcBef>
              <a:spcAft>
                <a:spcPts val="0"/>
              </a:spcAft>
              <a:buSzPts val="1400"/>
              <a:buNone/>
            </a:pPr>
            <a:r>
              <a:rPr lang="en-US"/>
              <a:t>After the questionnaire, gather and save the papers in a safe place to use at the end of the course. </a:t>
            </a:r>
            <a:endParaRPr/>
          </a:p>
          <a:p>
            <a:pPr marL="0" lvl="0" indent="0" algn="l" rtl="0">
              <a:lnSpc>
                <a:spcPct val="100000"/>
              </a:lnSpc>
              <a:spcBef>
                <a:spcPts val="0"/>
              </a:spcBef>
              <a:spcAft>
                <a:spcPts val="0"/>
              </a:spcAft>
              <a:buSzPts val="1400"/>
              <a:buNone/>
            </a:pPr>
            <a:r>
              <a:rPr lang="en-US"/>
              <a:t>Say: Thank you all for answering your questions so cheerfully.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0" name="Google Shape;200;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dirty="0"/>
              <a:t>Raise your hand if you: </a:t>
            </a:r>
          </a:p>
          <a:p>
            <a:pPr marL="0" lvl="0" indent="0" algn="l" rtl="0">
              <a:lnSpc>
                <a:spcPct val="100000"/>
              </a:lnSpc>
              <a:spcBef>
                <a:spcPts val="0"/>
              </a:spcBef>
              <a:spcAft>
                <a:spcPts val="0"/>
              </a:spcAft>
              <a:buSzPts val="1400"/>
              <a:buNone/>
            </a:pPr>
            <a:endParaRPr lang="en-US" dirty="0"/>
          </a:p>
          <a:p>
            <a:pPr marL="228600" lvl="0" indent="-228600" algn="l" rtl="0">
              <a:lnSpc>
                <a:spcPct val="100000"/>
              </a:lnSpc>
              <a:spcBef>
                <a:spcPts val="0"/>
              </a:spcBef>
              <a:spcAft>
                <a:spcPts val="0"/>
              </a:spcAft>
              <a:buSzPts val="1400"/>
              <a:buFont typeface="+mj-lt"/>
              <a:buAutoNum type="arabicPeriod"/>
            </a:pPr>
            <a:r>
              <a:rPr lang="en-US" dirty="0"/>
              <a:t>Have heard about the United Nations?</a:t>
            </a:r>
          </a:p>
          <a:p>
            <a:pPr marL="228600" lvl="0" indent="-228600" algn="l" rtl="0">
              <a:lnSpc>
                <a:spcPct val="100000"/>
              </a:lnSpc>
              <a:spcBef>
                <a:spcPts val="0"/>
              </a:spcBef>
              <a:spcAft>
                <a:spcPts val="0"/>
              </a:spcAft>
              <a:buSzPts val="1400"/>
              <a:buFont typeface="+mj-lt"/>
              <a:buAutoNum type="arabicPeriod"/>
            </a:pPr>
            <a:r>
              <a:rPr lang="en-US" dirty="0"/>
              <a:t>Have heard of “Human Rights?”</a:t>
            </a:r>
          </a:p>
          <a:p>
            <a:pPr marL="228600" lvl="0" indent="-228600" algn="l" rtl="0">
              <a:lnSpc>
                <a:spcPct val="100000"/>
              </a:lnSpc>
              <a:spcBef>
                <a:spcPts val="0"/>
              </a:spcBef>
              <a:spcAft>
                <a:spcPts val="0"/>
              </a:spcAft>
              <a:buSzPts val="1400"/>
              <a:buFont typeface="+mj-lt"/>
              <a:buAutoNum type="arabicPeriod"/>
            </a:pPr>
            <a:r>
              <a:rPr lang="en-US" dirty="0"/>
              <a:t>Think you have human rights?</a:t>
            </a:r>
          </a:p>
          <a:p>
            <a:pPr marL="228600" lvl="0" indent="-228600" algn="l" rtl="0">
              <a:lnSpc>
                <a:spcPct val="100000"/>
              </a:lnSpc>
              <a:spcBef>
                <a:spcPts val="0"/>
              </a:spcBef>
              <a:spcAft>
                <a:spcPts val="0"/>
              </a:spcAft>
              <a:buSzPts val="1400"/>
              <a:buFont typeface="+mj-lt"/>
              <a:buAutoNum type="arabicPeriod"/>
            </a:pPr>
            <a:endParaRPr lang="en-US" dirty="0"/>
          </a:p>
          <a:p>
            <a:pPr marL="0" lvl="0" indent="0" algn="l" rtl="0">
              <a:lnSpc>
                <a:spcPct val="100000"/>
              </a:lnSpc>
              <a:spcBef>
                <a:spcPts val="0"/>
              </a:spcBef>
              <a:spcAft>
                <a:spcPts val="0"/>
              </a:spcAft>
              <a:buSzPts val="1400"/>
              <a:buNone/>
            </a:pPr>
            <a:r>
              <a:rPr lang="en-US" dirty="0"/>
              <a:t>Can you tell me what human rights you think you have? </a:t>
            </a:r>
          </a:p>
          <a:p>
            <a:pPr marL="0" lvl="0" indent="0" algn="l" rtl="0">
              <a:lnSpc>
                <a:spcPct val="100000"/>
              </a:lnSpc>
              <a:spcBef>
                <a:spcPts val="0"/>
              </a:spcBef>
              <a:spcAft>
                <a:spcPts val="0"/>
              </a:spcAft>
              <a:buSzPts val="1400"/>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
        <p:cNvGrpSpPr/>
        <p:nvPr/>
      </p:nvGrpSpPr>
      <p:grpSpPr>
        <a:xfrm>
          <a:off x="0" y="0"/>
          <a:ext cx="0" cy="0"/>
          <a:chOff x="0" y="0"/>
          <a:chExt cx="0" cy="0"/>
        </a:xfrm>
      </p:grpSpPr>
      <p:sp>
        <p:nvSpPr>
          <p:cNvPr id="12" name="Google Shape;12;p58"/>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 name="Google Shape;13;p58"/>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4" name="Google Shape;14;p58"/>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5" name="Google Shape;15;p58"/>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79"/>
        <p:cNvGrpSpPr/>
        <p:nvPr/>
      </p:nvGrpSpPr>
      <p:grpSpPr>
        <a:xfrm>
          <a:off x="0" y="0"/>
          <a:ext cx="0" cy="0"/>
          <a:chOff x="0" y="0"/>
          <a:chExt cx="0" cy="0"/>
        </a:xfrm>
      </p:grpSpPr>
      <p:sp>
        <p:nvSpPr>
          <p:cNvPr id="80" name="Google Shape;80;p41"/>
          <p:cNvSpPr txBox="1">
            <a:spLocks noGrp="1"/>
          </p:cNvSpPr>
          <p:nvPr>
            <p:ph type="ctrTitle"/>
          </p:nvPr>
        </p:nvSpPr>
        <p:spPr>
          <a:xfrm>
            <a:off x="1048724" y="3058625"/>
            <a:ext cx="5998997" cy="1159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Tree>
    <p:extLst>
      <p:ext uri="{BB962C8B-B14F-4D97-AF65-F5344CB8AC3E}">
        <p14:creationId xmlns:p14="http://schemas.microsoft.com/office/powerpoint/2010/main" val="19887810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6"/>
        <p:cNvGrpSpPr/>
        <p:nvPr/>
      </p:nvGrpSpPr>
      <p:grpSpPr>
        <a:xfrm>
          <a:off x="0" y="0"/>
          <a:ext cx="0" cy="0"/>
          <a:chOff x="0" y="0"/>
          <a:chExt cx="0" cy="0"/>
        </a:xfrm>
      </p:grpSpPr>
      <p:sp>
        <p:nvSpPr>
          <p:cNvPr id="17" name="Google Shape;17;p59"/>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59"/>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9" name="Google Shape;19;p59"/>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20"/>
        <p:cNvGrpSpPr/>
        <p:nvPr/>
      </p:nvGrpSpPr>
      <p:grpSpPr>
        <a:xfrm>
          <a:off x="0" y="0"/>
          <a:ext cx="0" cy="0"/>
          <a:chOff x="0" y="0"/>
          <a:chExt cx="0" cy="0"/>
        </a:xfrm>
      </p:grpSpPr>
      <p:sp>
        <p:nvSpPr>
          <p:cNvPr id="21" name="Google Shape;21;p60"/>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60"/>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3" name="Google Shape;23;p60"/>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24" name="Google Shape;24;p60"/>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30"/>
        <p:cNvGrpSpPr/>
        <p:nvPr/>
      </p:nvGrpSpPr>
      <p:grpSpPr>
        <a:xfrm>
          <a:off x="0" y="0"/>
          <a:ext cx="0" cy="0"/>
          <a:chOff x="0" y="0"/>
          <a:chExt cx="0" cy="0"/>
        </a:xfrm>
      </p:grpSpPr>
      <p:sp>
        <p:nvSpPr>
          <p:cNvPr id="31" name="Google Shape;31;p62"/>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62"/>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3" name="Google Shape;33;p62"/>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4" name="Google Shape;34;p62"/>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35" name="Google Shape;35;p62"/>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36"/>
        <p:cNvGrpSpPr/>
        <p:nvPr/>
      </p:nvGrpSpPr>
      <p:grpSpPr>
        <a:xfrm>
          <a:off x="0" y="0"/>
          <a:ext cx="0" cy="0"/>
          <a:chOff x="0" y="0"/>
          <a:chExt cx="0" cy="0"/>
        </a:xfrm>
      </p:grpSpPr>
      <p:sp>
        <p:nvSpPr>
          <p:cNvPr id="37" name="Google Shape;37;p63"/>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63"/>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9" name="Google Shape;39;p63"/>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0" name="Google Shape;40;p6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1" name="Google Shape;41;p63"/>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48"/>
        <p:cNvGrpSpPr/>
        <p:nvPr/>
      </p:nvGrpSpPr>
      <p:grpSpPr>
        <a:xfrm>
          <a:off x="0" y="0"/>
          <a:ext cx="0" cy="0"/>
          <a:chOff x="0" y="0"/>
          <a:chExt cx="0" cy="0"/>
        </a:xfrm>
      </p:grpSpPr>
      <p:sp>
        <p:nvSpPr>
          <p:cNvPr id="49" name="Google Shape;49;p65"/>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 name="Google Shape;50;p65"/>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1" name="Google Shape;51;p65"/>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2" name="Google Shape;52;p65"/>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3" name="Google Shape;53;p65"/>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4" name="Google Shape;54;p65"/>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Four Content - Squares">
  <p:cSld name="Four Content - Squares">
    <p:spTree>
      <p:nvGrpSpPr>
        <p:cNvPr id="1" name="Shape 55"/>
        <p:cNvGrpSpPr/>
        <p:nvPr/>
      </p:nvGrpSpPr>
      <p:grpSpPr>
        <a:xfrm>
          <a:off x="0" y="0"/>
          <a:ext cx="0" cy="0"/>
          <a:chOff x="0" y="0"/>
          <a:chExt cx="0" cy="0"/>
        </a:xfrm>
      </p:grpSpPr>
      <p:sp>
        <p:nvSpPr>
          <p:cNvPr id="56" name="Google Shape;56;p66"/>
          <p:cNvSpPr txBox="1">
            <a:spLocks noGrp="1"/>
          </p:cNvSpPr>
          <p:nvPr>
            <p:ph type="title"/>
          </p:nvPr>
        </p:nvSpPr>
        <p:spPr>
          <a:xfrm>
            <a:off x="641785" y="508171"/>
            <a:ext cx="7873565"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66"/>
          <p:cNvSpPr txBox="1">
            <a:spLocks noGrp="1"/>
          </p:cNvSpPr>
          <p:nvPr>
            <p:ph type="body" idx="1"/>
          </p:nvPr>
        </p:nvSpPr>
        <p:spPr>
          <a:xfrm>
            <a:off x="628649"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8" name="Google Shape;58;p66"/>
          <p:cNvSpPr txBox="1">
            <a:spLocks noGrp="1"/>
          </p:cNvSpPr>
          <p:nvPr>
            <p:ph type="body" idx="2"/>
          </p:nvPr>
        </p:nvSpPr>
        <p:spPr>
          <a:xfrm>
            <a:off x="628649"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9" name="Google Shape;59;p66"/>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0" name="Google Shape;60;p66"/>
          <p:cNvSpPr txBox="1">
            <a:spLocks noGrp="1"/>
          </p:cNvSpPr>
          <p:nvPr>
            <p:ph type="body" idx="3"/>
          </p:nvPr>
        </p:nvSpPr>
        <p:spPr>
          <a:xfrm>
            <a:off x="4744687"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1" name="Google Shape;61;p66"/>
          <p:cNvSpPr txBox="1">
            <a:spLocks noGrp="1"/>
          </p:cNvSpPr>
          <p:nvPr>
            <p:ph type="body" idx="4"/>
          </p:nvPr>
        </p:nvSpPr>
        <p:spPr>
          <a:xfrm>
            <a:off x="4744687"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62"/>
        <p:cNvGrpSpPr/>
        <p:nvPr/>
      </p:nvGrpSpPr>
      <p:grpSpPr>
        <a:xfrm>
          <a:off x="0" y="0"/>
          <a:ext cx="0" cy="0"/>
          <a:chOff x="0" y="0"/>
          <a:chExt cx="0" cy="0"/>
        </a:xfrm>
      </p:grpSpPr>
      <p:sp>
        <p:nvSpPr>
          <p:cNvPr id="63" name="Google Shape;63;p67"/>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67"/>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5" name="Google Shape;65;p67"/>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6" name="Google Shape;66;p67"/>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7" name="Google Shape;67;p67"/>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8" name="Google Shape;68;p67"/>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3"/>
        <p:cNvGrpSpPr/>
        <p:nvPr/>
      </p:nvGrpSpPr>
      <p:grpSpPr>
        <a:xfrm>
          <a:off x="0" y="0"/>
          <a:ext cx="0" cy="0"/>
          <a:chOff x="0" y="0"/>
          <a:chExt cx="0" cy="0"/>
        </a:xfrm>
      </p:grpSpPr>
      <p:sp>
        <p:nvSpPr>
          <p:cNvPr id="74" name="Google Shape;74;g7372b59db7_0_241"/>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5" name="Google Shape;75;g7372b59db7_0_241"/>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6" name="Google Shape;76;g7372b59db7_0_241"/>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9837021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57"/>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
        <p:nvSpPr>
          <p:cNvPr id="7" name="Google Shape;7;p57"/>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SzPts val="1400"/>
              <a:buNone/>
              <a:defRPr sz="40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8" name="Google Shape;8;p57"/>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0A5A6"/>
              </a:buClr>
              <a:buSzPts val="2400"/>
              <a:buFont typeface="Noto Sans Symbols"/>
              <a:buChar char="▪"/>
              <a:defRPr sz="2400" b="1" i="0" u="none" strike="noStrike" cap="none">
                <a:solidFill>
                  <a:srgbClr val="00A5A6"/>
                </a:solidFill>
                <a:latin typeface="Arial"/>
                <a:ea typeface="Arial"/>
                <a:cs typeface="Arial"/>
                <a:sym typeface="Arial"/>
              </a:defRPr>
            </a:lvl1pPr>
            <a:lvl2pPr marL="914400" marR="0" lvl="1" indent="-355600" algn="l" rtl="0">
              <a:lnSpc>
                <a:spcPct val="100000"/>
              </a:lnSpc>
              <a:spcBef>
                <a:spcPts val="0"/>
              </a:spcBef>
              <a:spcAft>
                <a:spcPts val="0"/>
              </a:spcAft>
              <a:buClr>
                <a:srgbClr val="00A5A6"/>
              </a:buClr>
              <a:buSzPts val="2000"/>
              <a:buFont typeface="Arial"/>
              <a:buChar char="•"/>
              <a:defRPr sz="2000" b="1" i="0" u="none" strike="noStrike" cap="none">
                <a:solidFill>
                  <a:srgbClr val="00A5A6"/>
                </a:solidFill>
                <a:latin typeface="Arial"/>
                <a:ea typeface="Arial"/>
                <a:cs typeface="Arial"/>
                <a:sym typeface="Arial"/>
              </a:defRPr>
            </a:lvl2pPr>
            <a:lvl3pPr marL="1371600" marR="0" lvl="2" indent="-330200" algn="l" rtl="0">
              <a:lnSpc>
                <a:spcPct val="100000"/>
              </a:lnSpc>
              <a:spcBef>
                <a:spcPts val="0"/>
              </a:spcBef>
              <a:spcAft>
                <a:spcPts val="0"/>
              </a:spcAft>
              <a:buClr>
                <a:srgbClr val="00A5A6"/>
              </a:buClr>
              <a:buSzPts val="1600"/>
              <a:buFont typeface="Work Sans"/>
              <a:buChar char="‒"/>
              <a:defRPr sz="1600" b="0" i="0" u="none" strike="noStrike" cap="none">
                <a:solidFill>
                  <a:srgbClr val="00A5A6"/>
                </a:solidFill>
                <a:latin typeface="Arial"/>
                <a:ea typeface="Arial"/>
                <a:cs typeface="Arial"/>
                <a:sym typeface="Arial"/>
              </a:defRPr>
            </a:lvl3pPr>
            <a:lvl4pPr marL="1828800" marR="0" lvl="3" indent="-330200" algn="l" rtl="0">
              <a:lnSpc>
                <a:spcPct val="100000"/>
              </a:lnSpc>
              <a:spcBef>
                <a:spcPts val="0"/>
              </a:spcBef>
              <a:spcAft>
                <a:spcPts val="0"/>
              </a:spcAft>
              <a:buClr>
                <a:srgbClr val="00A5A6"/>
              </a:buClr>
              <a:buSzPts val="1600"/>
              <a:buFont typeface="Work Sans"/>
              <a:buChar char="‒"/>
              <a:defRPr sz="1600" b="0" i="0" u="none" strike="noStrike" cap="none">
                <a:solidFill>
                  <a:srgbClr val="00A5A6"/>
                </a:solidFill>
                <a:latin typeface="Arial"/>
                <a:ea typeface="Arial"/>
                <a:cs typeface="Arial"/>
                <a:sym typeface="Arial"/>
              </a:defRPr>
            </a:lvl4pPr>
            <a:lvl5pPr marL="2286000" marR="0" lvl="4" indent="-330200" algn="l" rtl="0">
              <a:lnSpc>
                <a:spcPct val="100000"/>
              </a:lnSpc>
              <a:spcBef>
                <a:spcPts val="0"/>
              </a:spcBef>
              <a:spcAft>
                <a:spcPts val="0"/>
              </a:spcAft>
              <a:buClr>
                <a:srgbClr val="00A5A6"/>
              </a:buClr>
              <a:buSzPts val="1600"/>
              <a:buFont typeface="Work Sans"/>
              <a:buChar char="‒"/>
              <a:defRPr sz="1600" b="0" i="0" u="none" strike="noStrike" cap="none">
                <a:solidFill>
                  <a:srgbClr val="00A5A6"/>
                </a:solidFill>
                <a:latin typeface="Arial"/>
                <a:ea typeface="Arial"/>
                <a:cs typeface="Arial"/>
                <a:sym typeface="Arial"/>
              </a:defRPr>
            </a:lvl5pPr>
            <a:lvl6pPr marL="2743200" marR="0" lvl="5"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9" name="Google Shape;9;p57"/>
          <p:cNvSpPr/>
          <p:nvPr/>
        </p:nvSpPr>
        <p:spPr>
          <a:xfrm>
            <a:off x="91440" y="57150"/>
            <a:ext cx="8961120" cy="5029200"/>
          </a:xfrm>
          <a:prstGeom prst="frame">
            <a:avLst>
              <a:gd name="adj1" fmla="val 1839"/>
            </a:avLst>
          </a:pr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57" descr="Logo for the Geneva Office for Human Rights Education (3 brown dots over a v with the letters GO-HRE on a white circle)"/>
          <p:cNvPicPr preferRelativeResize="0"/>
          <p:nvPr/>
        </p:nvPicPr>
        <p:blipFill rotWithShape="1">
          <a:blip r:embed="rId12">
            <a:alphaModFix/>
          </a:blip>
          <a:srcRect/>
          <a:stretch/>
        </p:blipFill>
        <p:spPr>
          <a:xfrm>
            <a:off x="8620107" y="4653741"/>
            <a:ext cx="457200" cy="4572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4" r:id="rId5"/>
    <p:sldLayoutId id="2147483656" r:id="rId6"/>
    <p:sldLayoutId id="2147483657" r:id="rId7"/>
    <p:sldLayoutId id="2147483658" r:id="rId8"/>
    <p:sldLayoutId id="2147483685" r:id="rId9"/>
    <p:sldLayoutId id="2147483686" r:id="rId10"/>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hyperlink" Target="https://www.ohchr.org/en/professionalinterest/pages/crc.aspx" TargetMode="External"/><Relationship Id="rId5" Type="http://schemas.openxmlformats.org/officeDocument/2006/relationships/hyperlink" Target="https://www.un.org/en/universal-declaration-human-rights/" TargetMode="External"/><Relationship Id="rId4" Type="http://schemas.openxmlformats.org/officeDocument/2006/relationships/hyperlink" Target="http://www.go-hre.org/"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0.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6.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pic>
        <p:nvPicPr>
          <p:cNvPr id="139" name="Google Shape;139;p56"/>
          <p:cNvPicPr preferRelativeResize="0">
            <a:picLocks noGrp="1"/>
          </p:cNvPicPr>
          <p:nvPr>
            <p:ph type="body" idx="1"/>
          </p:nvPr>
        </p:nvPicPr>
        <p:blipFill rotWithShape="1">
          <a:blip r:embed="rId3">
            <a:alphaModFix/>
          </a:blip>
          <a:srcRect b="8936"/>
          <a:stretch/>
        </p:blipFill>
        <p:spPr>
          <a:xfrm>
            <a:off x="732997" y="351329"/>
            <a:ext cx="3881774" cy="4572000"/>
          </a:xfrm>
          <a:prstGeom prst="rect">
            <a:avLst/>
          </a:prstGeom>
          <a:noFill/>
          <a:ln>
            <a:noFill/>
          </a:ln>
          <a:effectLst>
            <a:outerShdw blurRad="50800" dist="38100" dir="2700000" algn="tl" rotWithShape="0">
              <a:srgbClr val="000000">
                <a:alpha val="40000"/>
              </a:srgbClr>
            </a:outerShdw>
          </a:effectLst>
        </p:spPr>
      </p:pic>
      <p:sp>
        <p:nvSpPr>
          <p:cNvPr id="140" name="Google Shape;140;p56"/>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1" i="0" u="none" strike="noStrike" cap="none">
                <a:solidFill>
                  <a:srgbClr val="0B4860"/>
                </a:solidFill>
                <a:latin typeface="Arial"/>
                <a:ea typeface="Arial"/>
                <a:cs typeface="Arial"/>
                <a:sym typeface="Arial"/>
              </a:rPr>
              <a:t>1</a:t>
            </a:fld>
            <a:endParaRPr sz="1200" b="1" i="0" u="none" strike="noStrike" cap="none">
              <a:solidFill>
                <a:srgbClr val="0B4860"/>
              </a:solidFill>
              <a:latin typeface="Arial"/>
              <a:ea typeface="Arial"/>
              <a:cs typeface="Arial"/>
              <a:sym typeface="Arial"/>
            </a:endParaRPr>
          </a:p>
        </p:txBody>
      </p:sp>
      <p:pic>
        <p:nvPicPr>
          <p:cNvPr id="141" name="Google Shape;141;p56"/>
          <p:cNvPicPr preferRelativeResize="0">
            <a:picLocks noGrp="1"/>
          </p:cNvPicPr>
          <p:nvPr>
            <p:ph type="body" idx="2"/>
          </p:nvPr>
        </p:nvPicPr>
        <p:blipFill rotWithShape="1">
          <a:blip r:embed="rId4">
            <a:alphaModFix/>
          </a:blip>
          <a:srcRect/>
          <a:stretch/>
        </p:blipFill>
        <p:spPr>
          <a:xfrm>
            <a:off x="5735783" y="386234"/>
            <a:ext cx="2396836" cy="4526430"/>
          </a:xfrm>
          <a:prstGeom prst="rect">
            <a:avLst/>
          </a:prstGeom>
          <a:noFill/>
          <a:ln>
            <a:noFill/>
          </a:ln>
        </p:spPr>
      </p:pic>
      <p:sp>
        <p:nvSpPr>
          <p:cNvPr id="142" name="Google Shape;142;p56"/>
          <p:cNvSpPr txBox="1"/>
          <p:nvPr/>
        </p:nvSpPr>
        <p:spPr>
          <a:xfrm>
            <a:off x="6359238" y="3002986"/>
            <a:ext cx="1149926" cy="523220"/>
          </a:xfrm>
          <a:prstGeom prst="rect">
            <a:avLst/>
          </a:prstGeom>
          <a:solidFill>
            <a:schemeClr val="lt1"/>
          </a:solidFill>
          <a:ln>
            <a:noFill/>
          </a:ln>
        </p:spPr>
        <p:txBody>
          <a:bodyPr spcFirstLastPara="1" wrap="square" lIns="0" tIns="45700" rIns="0"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YOUTH</a:t>
            </a:r>
            <a:endParaRPr/>
          </a:p>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AGES 11-16</a:t>
            </a:r>
            <a:endParaRPr/>
          </a:p>
        </p:txBody>
      </p:sp>
    </p:spTree>
  </p:cSld>
  <p:clrMapOvr>
    <a:masterClrMapping/>
  </p:clrMapOvr>
  <p:transition>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15"/>
          <p:cNvSpPr txBox="1">
            <a:spLocks noGrp="1"/>
          </p:cNvSpPr>
          <p:nvPr>
            <p:ph type="title"/>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What Do You Already Know?</a:t>
            </a:r>
            <a:endParaRPr dirty="0"/>
          </a:p>
        </p:txBody>
      </p:sp>
      <p:sp>
        <p:nvSpPr>
          <p:cNvPr id="203" name="Google Shape;203;p15"/>
          <p:cNvSpPr txBox="1">
            <a:spLocks noGrp="1"/>
          </p:cNvSpPr>
          <p:nvPr>
            <p:ph type="body" idx="1"/>
          </p:nvPr>
        </p:nvSpPr>
        <p:spPr>
          <a:xfrm>
            <a:off x="877463" y="1524000"/>
            <a:ext cx="5577766" cy="3108722"/>
          </a:xfrm>
          <a:prstGeom prst="rect">
            <a:avLst/>
          </a:prstGeom>
          <a:noFill/>
          <a:ln>
            <a:noFill/>
          </a:ln>
        </p:spPr>
        <p:txBody>
          <a:bodyPr spcFirstLastPara="1" wrap="square" lIns="91425" tIns="91425" rIns="91425" bIns="91425" anchor="ctr" anchorCtr="0">
            <a:noAutofit/>
          </a:bodyPr>
          <a:lstStyle/>
          <a:p>
            <a:pPr marL="0" lvl="0" indent="0" algn="l" rtl="0">
              <a:lnSpc>
                <a:spcPct val="170000"/>
              </a:lnSpc>
              <a:spcBef>
                <a:spcPts val="600"/>
              </a:spcBef>
              <a:spcAft>
                <a:spcPts val="0"/>
              </a:spcAft>
              <a:buSzPts val="1800"/>
              <a:buNone/>
            </a:pPr>
            <a:r>
              <a:rPr lang="en-US" dirty="0"/>
              <a:t>Have you ever heard of “human rights”?</a:t>
            </a:r>
          </a:p>
          <a:p>
            <a:pPr marL="457200" lvl="1" indent="0">
              <a:lnSpc>
                <a:spcPct val="170000"/>
              </a:lnSpc>
              <a:spcBef>
                <a:spcPts val="600"/>
              </a:spcBef>
              <a:buSzPts val="1800"/>
              <a:buNone/>
            </a:pPr>
            <a:r>
              <a:rPr lang="en-US" sz="2400" dirty="0"/>
              <a:t>Raise your hand if you have</a:t>
            </a:r>
          </a:p>
          <a:p>
            <a:pPr marL="457200" lvl="1" indent="0">
              <a:lnSpc>
                <a:spcPct val="170000"/>
              </a:lnSpc>
              <a:spcBef>
                <a:spcPts val="600"/>
              </a:spcBef>
              <a:buSzPts val="1800"/>
              <a:buNone/>
            </a:pPr>
            <a:r>
              <a:rPr lang="en-US" sz="2400" dirty="0"/>
              <a:t>Raise your hand if you have not </a:t>
            </a:r>
            <a:endParaRPr sz="2400" dirty="0"/>
          </a:p>
        </p:txBody>
      </p:sp>
      <p:sp>
        <p:nvSpPr>
          <p:cNvPr id="204" name="Google Shape;204;p15"/>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marR="0" lvl="0" indent="0" algn="l" defTabSz="914400" rtl="0" eaLnBrk="1" fontAlgn="auto" latinLnBrk="0" hangingPunct="1">
              <a:lnSpc>
                <a:spcPct val="90000"/>
              </a:lnSpc>
              <a:spcBef>
                <a:spcPts val="0"/>
              </a:spcBef>
              <a:spcAft>
                <a:spcPts val="600"/>
              </a:spcAft>
              <a:buClr>
                <a:srgbClr val="000000"/>
              </a:buClr>
              <a:buSzPts val="900"/>
              <a:buFont typeface="Arial"/>
              <a:buNone/>
              <a:tabLst/>
              <a:defRPr/>
            </a:pPr>
            <a:fld id="{00000000-1234-1234-1234-123412341234}" type="slidenum">
              <a:rPr kumimoji="0" lang="en-US" sz="9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90000"/>
                </a:lnSpc>
                <a:spcBef>
                  <a:spcPts val="0"/>
                </a:spcBef>
                <a:spcAft>
                  <a:spcPts val="600"/>
                </a:spcAft>
                <a:buClr>
                  <a:srgbClr val="000000"/>
                </a:buClr>
                <a:buSzPts val="900"/>
                <a:buFont typeface="Arial"/>
                <a:buNone/>
                <a:tabLst/>
                <a:defRPr/>
              </a:pPr>
              <a:t>10</a:t>
            </a:fld>
            <a:endParaRPr kumimoji="0" sz="900" b="1" i="0" u="none" strike="noStrike" kern="0" cap="none" spc="0" normalizeH="0" baseline="0" noProof="0">
              <a:ln>
                <a:noFill/>
              </a:ln>
              <a:solidFill>
                <a:srgbClr val="0B4860"/>
              </a:solidFill>
              <a:effectLst/>
              <a:uLnTx/>
              <a:uFillTx/>
              <a:latin typeface="Arial"/>
              <a:cs typeface="Arial"/>
              <a:sym typeface="Arial"/>
            </a:endParaRPr>
          </a:p>
        </p:txBody>
      </p:sp>
      <p:pic>
        <p:nvPicPr>
          <p:cNvPr id="6" name="Google Shape;196;p12" descr="Stick figures of three kids running the icon for Develop and Discuss throughout the presentation">
            <a:extLst>
              <a:ext uri="{FF2B5EF4-FFF2-40B4-BE49-F238E27FC236}">
                <a16:creationId xmlns:a16="http://schemas.microsoft.com/office/drawing/2014/main" id="{84D83C58-5926-47D0-9EE6-4C17D3966AA1}"/>
              </a:ext>
            </a:extLst>
          </p:cNvPr>
          <p:cNvPicPr preferRelativeResize="0"/>
          <p:nvPr/>
        </p:nvPicPr>
        <p:blipFill rotWithShape="1">
          <a:blip r:embed="rId3">
            <a:alphaModFix/>
          </a:blip>
          <a:srcRect/>
          <a:stretch/>
        </p:blipFill>
        <p:spPr>
          <a:xfrm>
            <a:off x="7501438" y="236803"/>
            <a:ext cx="1379953" cy="750756"/>
          </a:xfrm>
          <a:prstGeom prst="rect">
            <a:avLst/>
          </a:prstGeom>
          <a:noFill/>
          <a:ln>
            <a:noFill/>
          </a:ln>
        </p:spPr>
      </p:pic>
      <p:pic>
        <p:nvPicPr>
          <p:cNvPr id="11" name="Picture 6">
            <a:extLst>
              <a:ext uri="{FF2B5EF4-FFF2-40B4-BE49-F238E27FC236}">
                <a16:creationId xmlns:a16="http://schemas.microsoft.com/office/drawing/2014/main" id="{C8F46C97-248F-4BB0-A7D7-6761DFA53CC2}"/>
              </a:ext>
            </a:extLst>
          </p:cNvPr>
          <p:cNvPicPr>
            <a:picLocks noChangeAspect="1" noChangeArrowheads="1"/>
          </p:cNvPicPr>
          <p:nvPr/>
        </p:nvPicPr>
        <p:blipFill>
          <a:blip r:embed="rId4"/>
          <a:srcRect/>
          <a:stretch/>
        </p:blipFill>
        <p:spPr bwMode="auto">
          <a:xfrm>
            <a:off x="6655327" y="2301121"/>
            <a:ext cx="1526721" cy="15544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6291152"/>
      </p:ext>
    </p:extLst>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15"/>
          <p:cNvSpPr txBox="1">
            <a:spLocks noGrp="1"/>
          </p:cNvSpPr>
          <p:nvPr>
            <p:ph type="title"/>
          </p:nvPr>
        </p:nvSpPr>
        <p:spPr>
          <a:xfrm>
            <a:off x="413657" y="530359"/>
            <a:ext cx="8121905"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What Do You Already Know?</a:t>
            </a:r>
            <a:endParaRPr dirty="0"/>
          </a:p>
        </p:txBody>
      </p:sp>
      <p:sp>
        <p:nvSpPr>
          <p:cNvPr id="203" name="Google Shape;203;p15"/>
          <p:cNvSpPr txBox="1">
            <a:spLocks noGrp="1"/>
          </p:cNvSpPr>
          <p:nvPr>
            <p:ph type="body" idx="1"/>
          </p:nvPr>
        </p:nvSpPr>
        <p:spPr>
          <a:xfrm>
            <a:off x="293915" y="1306286"/>
            <a:ext cx="6738256" cy="3080657"/>
          </a:xfrm>
          <a:prstGeom prst="rect">
            <a:avLst/>
          </a:prstGeom>
          <a:noFill/>
          <a:ln>
            <a:noFill/>
          </a:ln>
        </p:spPr>
        <p:txBody>
          <a:bodyPr spcFirstLastPara="1" wrap="square" lIns="91425" tIns="91425" rIns="91425" bIns="91425" anchor="ctr" anchorCtr="0">
            <a:noAutofit/>
          </a:bodyPr>
          <a:lstStyle/>
          <a:p>
            <a:pPr marL="0" lvl="0" indent="0" algn="l" rtl="0">
              <a:lnSpc>
                <a:spcPct val="170000"/>
              </a:lnSpc>
              <a:spcBef>
                <a:spcPts val="600"/>
              </a:spcBef>
              <a:spcAft>
                <a:spcPts val="0"/>
              </a:spcAft>
              <a:buSzPts val="1800"/>
              <a:buNone/>
            </a:pPr>
            <a:r>
              <a:rPr lang="en-US" dirty="0"/>
              <a:t>Do you think you have any human rights?</a:t>
            </a:r>
          </a:p>
          <a:p>
            <a:pPr marL="457200" lvl="1" indent="0">
              <a:lnSpc>
                <a:spcPct val="170000"/>
              </a:lnSpc>
              <a:spcBef>
                <a:spcPts val="600"/>
              </a:spcBef>
              <a:buSzPts val="1800"/>
              <a:buNone/>
            </a:pPr>
            <a:r>
              <a:rPr lang="en-US" sz="2400" dirty="0"/>
              <a:t>Raise your hand if you think you do</a:t>
            </a:r>
          </a:p>
          <a:p>
            <a:pPr marL="457200" lvl="1" indent="0">
              <a:lnSpc>
                <a:spcPct val="170000"/>
              </a:lnSpc>
              <a:spcBef>
                <a:spcPts val="600"/>
              </a:spcBef>
              <a:buSzPts val="1800"/>
              <a:buNone/>
            </a:pPr>
            <a:r>
              <a:rPr lang="en-US" sz="2400" dirty="0"/>
              <a:t>Raise your hand if you think you do not</a:t>
            </a:r>
            <a:endParaRPr sz="2400" dirty="0"/>
          </a:p>
        </p:txBody>
      </p:sp>
      <p:sp>
        <p:nvSpPr>
          <p:cNvPr id="204" name="Google Shape;204;p15"/>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marR="0" lvl="0" indent="0" algn="l" defTabSz="914400" rtl="0" eaLnBrk="1" fontAlgn="auto" latinLnBrk="0" hangingPunct="1">
              <a:lnSpc>
                <a:spcPct val="90000"/>
              </a:lnSpc>
              <a:spcBef>
                <a:spcPts val="0"/>
              </a:spcBef>
              <a:spcAft>
                <a:spcPts val="600"/>
              </a:spcAft>
              <a:buClr>
                <a:srgbClr val="000000"/>
              </a:buClr>
              <a:buSzPts val="900"/>
              <a:buFont typeface="Arial"/>
              <a:buNone/>
              <a:tabLst/>
              <a:defRPr/>
            </a:pPr>
            <a:fld id="{00000000-1234-1234-1234-123412341234}" type="slidenum">
              <a:rPr kumimoji="0" lang="en-US" sz="9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90000"/>
                </a:lnSpc>
                <a:spcBef>
                  <a:spcPts val="0"/>
                </a:spcBef>
                <a:spcAft>
                  <a:spcPts val="600"/>
                </a:spcAft>
                <a:buClr>
                  <a:srgbClr val="000000"/>
                </a:buClr>
                <a:buSzPts val="900"/>
                <a:buFont typeface="Arial"/>
                <a:buNone/>
                <a:tabLst/>
                <a:defRPr/>
              </a:pPr>
              <a:t>11</a:t>
            </a:fld>
            <a:endParaRPr kumimoji="0" sz="900" b="1" i="0" u="none" strike="noStrike" kern="0" cap="none" spc="0" normalizeH="0" baseline="0" noProof="0">
              <a:ln>
                <a:noFill/>
              </a:ln>
              <a:solidFill>
                <a:srgbClr val="0B4860"/>
              </a:solidFill>
              <a:effectLst/>
              <a:uLnTx/>
              <a:uFillTx/>
              <a:latin typeface="Arial"/>
              <a:cs typeface="Arial"/>
              <a:sym typeface="Arial"/>
            </a:endParaRPr>
          </a:p>
        </p:txBody>
      </p:sp>
      <p:pic>
        <p:nvPicPr>
          <p:cNvPr id="6" name="Google Shape;196;p12" descr="Stick figures of three kids running the icon for Develop and Discuss throughout the presentation">
            <a:extLst>
              <a:ext uri="{FF2B5EF4-FFF2-40B4-BE49-F238E27FC236}">
                <a16:creationId xmlns:a16="http://schemas.microsoft.com/office/drawing/2014/main" id="{84D83C58-5926-47D0-9EE6-4C17D3966AA1}"/>
              </a:ext>
            </a:extLst>
          </p:cNvPr>
          <p:cNvPicPr preferRelativeResize="0"/>
          <p:nvPr/>
        </p:nvPicPr>
        <p:blipFill rotWithShape="1">
          <a:blip r:embed="rId3">
            <a:alphaModFix/>
          </a:blip>
          <a:srcRect/>
          <a:stretch/>
        </p:blipFill>
        <p:spPr>
          <a:xfrm>
            <a:off x="7501438" y="236803"/>
            <a:ext cx="1379953" cy="750756"/>
          </a:xfrm>
          <a:prstGeom prst="rect">
            <a:avLst/>
          </a:prstGeom>
          <a:noFill/>
          <a:ln>
            <a:noFill/>
          </a:ln>
        </p:spPr>
      </p:pic>
      <p:pic>
        <p:nvPicPr>
          <p:cNvPr id="11" name="Picture 6">
            <a:extLst>
              <a:ext uri="{FF2B5EF4-FFF2-40B4-BE49-F238E27FC236}">
                <a16:creationId xmlns:a16="http://schemas.microsoft.com/office/drawing/2014/main" id="{C8F46C97-248F-4BB0-A7D7-6761DFA53CC2}"/>
              </a:ext>
            </a:extLst>
          </p:cNvPr>
          <p:cNvPicPr>
            <a:picLocks noChangeAspect="1" noChangeArrowheads="1"/>
          </p:cNvPicPr>
          <p:nvPr/>
        </p:nvPicPr>
        <p:blipFill>
          <a:blip r:embed="rId4"/>
          <a:srcRect/>
          <a:stretch/>
        </p:blipFill>
        <p:spPr bwMode="auto">
          <a:xfrm>
            <a:off x="6655327" y="2301121"/>
            <a:ext cx="1526721" cy="15544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5943858"/>
      </p:ext>
    </p:extLst>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15"/>
          <p:cNvSpPr txBox="1">
            <a:spLocks noGrp="1"/>
          </p:cNvSpPr>
          <p:nvPr>
            <p:ph type="title"/>
          </p:nvPr>
        </p:nvSpPr>
        <p:spPr>
          <a:xfrm>
            <a:off x="653143" y="530358"/>
            <a:ext cx="7882419" cy="1287555"/>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What Do You Already Know?</a:t>
            </a:r>
            <a:endParaRPr dirty="0"/>
          </a:p>
        </p:txBody>
      </p:sp>
      <p:sp>
        <p:nvSpPr>
          <p:cNvPr id="203" name="Google Shape;203;p15"/>
          <p:cNvSpPr txBox="1">
            <a:spLocks noGrp="1"/>
          </p:cNvSpPr>
          <p:nvPr>
            <p:ph type="body" idx="1"/>
          </p:nvPr>
        </p:nvSpPr>
        <p:spPr>
          <a:xfrm>
            <a:off x="523320" y="987559"/>
            <a:ext cx="5438001" cy="3645163"/>
          </a:xfrm>
          <a:prstGeom prst="rect">
            <a:avLst/>
          </a:prstGeom>
          <a:noFill/>
          <a:ln>
            <a:noFill/>
          </a:ln>
        </p:spPr>
        <p:txBody>
          <a:bodyPr spcFirstLastPara="1" wrap="square" lIns="91425" tIns="91425" rIns="91425" bIns="91425" anchor="ctr" anchorCtr="0">
            <a:noAutofit/>
          </a:bodyPr>
          <a:lstStyle/>
          <a:p>
            <a:pPr marL="0" lvl="0" indent="0" algn="l" rtl="0">
              <a:lnSpc>
                <a:spcPct val="170000"/>
              </a:lnSpc>
              <a:spcBef>
                <a:spcPts val="600"/>
              </a:spcBef>
              <a:spcAft>
                <a:spcPts val="0"/>
              </a:spcAft>
              <a:buSzPts val="1800"/>
              <a:buNone/>
            </a:pPr>
            <a:r>
              <a:rPr lang="en-US" sz="2800" dirty="0"/>
              <a:t>Can anyone tell me any human rights you think you have?</a:t>
            </a:r>
          </a:p>
        </p:txBody>
      </p:sp>
      <p:sp>
        <p:nvSpPr>
          <p:cNvPr id="204" name="Google Shape;204;p15"/>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marR="0" lvl="0" indent="0" algn="l" defTabSz="914400" rtl="0" eaLnBrk="1" fontAlgn="auto" latinLnBrk="0" hangingPunct="1">
              <a:lnSpc>
                <a:spcPct val="90000"/>
              </a:lnSpc>
              <a:spcBef>
                <a:spcPts val="0"/>
              </a:spcBef>
              <a:spcAft>
                <a:spcPts val="600"/>
              </a:spcAft>
              <a:buClr>
                <a:srgbClr val="000000"/>
              </a:buClr>
              <a:buSzPts val="900"/>
              <a:buFont typeface="Arial"/>
              <a:buNone/>
              <a:tabLst/>
              <a:defRPr/>
            </a:pPr>
            <a:fld id="{00000000-1234-1234-1234-123412341234}" type="slidenum">
              <a:rPr kumimoji="0" lang="en-US" sz="9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90000"/>
                </a:lnSpc>
                <a:spcBef>
                  <a:spcPts val="0"/>
                </a:spcBef>
                <a:spcAft>
                  <a:spcPts val="600"/>
                </a:spcAft>
                <a:buClr>
                  <a:srgbClr val="000000"/>
                </a:buClr>
                <a:buSzPts val="900"/>
                <a:buFont typeface="Arial"/>
                <a:buNone/>
                <a:tabLst/>
                <a:defRPr/>
              </a:pPr>
              <a:t>12</a:t>
            </a:fld>
            <a:endParaRPr kumimoji="0" sz="900" b="1" i="0" u="none" strike="noStrike" kern="0" cap="none" spc="0" normalizeH="0" baseline="0" noProof="0">
              <a:ln>
                <a:noFill/>
              </a:ln>
              <a:solidFill>
                <a:srgbClr val="0B4860"/>
              </a:solidFill>
              <a:effectLst/>
              <a:uLnTx/>
              <a:uFillTx/>
              <a:latin typeface="Arial"/>
              <a:cs typeface="Arial"/>
              <a:sym typeface="Arial"/>
            </a:endParaRPr>
          </a:p>
        </p:txBody>
      </p:sp>
      <p:pic>
        <p:nvPicPr>
          <p:cNvPr id="6" name="Google Shape;196;p12" descr="Stick figures of three kids running the icon for Develop and Discuss throughout the presentation">
            <a:extLst>
              <a:ext uri="{FF2B5EF4-FFF2-40B4-BE49-F238E27FC236}">
                <a16:creationId xmlns:a16="http://schemas.microsoft.com/office/drawing/2014/main" id="{84D83C58-5926-47D0-9EE6-4C17D3966AA1}"/>
              </a:ext>
            </a:extLst>
          </p:cNvPr>
          <p:cNvPicPr preferRelativeResize="0"/>
          <p:nvPr/>
        </p:nvPicPr>
        <p:blipFill rotWithShape="1">
          <a:blip r:embed="rId3">
            <a:alphaModFix/>
          </a:blip>
          <a:srcRect/>
          <a:stretch/>
        </p:blipFill>
        <p:spPr>
          <a:xfrm>
            <a:off x="7501438" y="236803"/>
            <a:ext cx="1379953" cy="750756"/>
          </a:xfrm>
          <a:prstGeom prst="rect">
            <a:avLst/>
          </a:prstGeom>
          <a:noFill/>
          <a:ln>
            <a:noFill/>
          </a:ln>
        </p:spPr>
      </p:pic>
      <p:pic>
        <p:nvPicPr>
          <p:cNvPr id="11" name="Picture 6">
            <a:extLst>
              <a:ext uri="{FF2B5EF4-FFF2-40B4-BE49-F238E27FC236}">
                <a16:creationId xmlns:a16="http://schemas.microsoft.com/office/drawing/2014/main" id="{C8F46C97-248F-4BB0-A7D7-6761DFA53CC2}"/>
              </a:ext>
            </a:extLst>
          </p:cNvPr>
          <p:cNvPicPr>
            <a:picLocks noChangeAspect="1" noChangeArrowheads="1"/>
          </p:cNvPicPr>
          <p:nvPr/>
        </p:nvPicPr>
        <p:blipFill>
          <a:blip r:embed="rId4"/>
          <a:srcRect/>
          <a:stretch/>
        </p:blipFill>
        <p:spPr bwMode="auto">
          <a:xfrm>
            <a:off x="5961321" y="2529012"/>
            <a:ext cx="2592930" cy="10986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6176732"/>
      </p:ext>
    </p:extLst>
  </p:cSld>
  <p:clrMapOvr>
    <a:masterClrMapping/>
  </p:clrMapOvr>
  <p:transition>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19"/>
          <p:cNvSpPr txBox="1">
            <a:spLocks noGrp="1"/>
          </p:cNvSpPr>
          <p:nvPr>
            <p:ph type="title"/>
          </p:nvPr>
        </p:nvSpPr>
        <p:spPr>
          <a:xfrm>
            <a:off x="974549" y="294559"/>
            <a:ext cx="7666500"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a:t>Conclusion</a:t>
            </a:r>
            <a:endParaRPr/>
          </a:p>
        </p:txBody>
      </p:sp>
      <p:sp>
        <p:nvSpPr>
          <p:cNvPr id="211" name="Google Shape;211;p19"/>
          <p:cNvSpPr txBox="1">
            <a:spLocks noGrp="1"/>
          </p:cNvSpPr>
          <p:nvPr>
            <p:ph type="body" idx="1"/>
          </p:nvPr>
        </p:nvSpPr>
        <p:spPr>
          <a:xfrm>
            <a:off x="537850" y="1100400"/>
            <a:ext cx="3953700" cy="3572400"/>
          </a:xfrm>
          <a:prstGeom prst="rect">
            <a:avLst/>
          </a:prstGeom>
          <a:noFill/>
          <a:ln>
            <a:noFill/>
          </a:ln>
        </p:spPr>
        <p:txBody>
          <a:bodyPr spcFirstLastPara="1" wrap="square" lIns="91425" tIns="91425" rIns="91425" bIns="91425" anchor="t" anchorCtr="0">
            <a:normAutofit/>
          </a:bodyPr>
          <a:lstStyle/>
          <a:p>
            <a:pPr marL="0" lvl="0" indent="0" algn="l" rtl="0">
              <a:lnSpc>
                <a:spcPct val="115000"/>
              </a:lnSpc>
              <a:spcBef>
                <a:spcPts val="0"/>
              </a:spcBef>
              <a:spcAft>
                <a:spcPts val="0"/>
              </a:spcAft>
              <a:buSzPts val="1800"/>
              <a:buNone/>
            </a:pPr>
            <a:endParaRPr dirty="0"/>
          </a:p>
          <a:p>
            <a:pPr marL="400050" lvl="0" indent="-400050" algn="l" rtl="0">
              <a:lnSpc>
                <a:spcPct val="100000"/>
              </a:lnSpc>
              <a:spcBef>
                <a:spcPts val="600"/>
              </a:spcBef>
              <a:spcAft>
                <a:spcPts val="0"/>
              </a:spcAft>
              <a:buSzPts val="2800"/>
              <a:buChar char="▪"/>
            </a:pPr>
            <a:r>
              <a:rPr lang="en-US" sz="2800" dirty="0"/>
              <a:t>Do you remember our class rules?</a:t>
            </a:r>
          </a:p>
          <a:p>
            <a:pPr marL="400050" lvl="0" indent="-400050" algn="l" rtl="0">
              <a:lnSpc>
                <a:spcPct val="100000"/>
              </a:lnSpc>
              <a:spcBef>
                <a:spcPts val="600"/>
              </a:spcBef>
              <a:spcAft>
                <a:spcPts val="0"/>
              </a:spcAft>
              <a:buSzPts val="2800"/>
              <a:buChar char="▪"/>
            </a:pPr>
            <a:r>
              <a:rPr lang="en-US" sz="2800" dirty="0"/>
              <a:t>Do you remember how to use the Talking Stick?</a:t>
            </a:r>
            <a:endParaRPr sz="2800" dirty="0"/>
          </a:p>
          <a:p>
            <a:pPr marL="400050" lvl="0" indent="0" algn="l" rtl="0">
              <a:lnSpc>
                <a:spcPct val="100000"/>
              </a:lnSpc>
              <a:spcBef>
                <a:spcPts val="600"/>
              </a:spcBef>
              <a:spcAft>
                <a:spcPts val="0"/>
              </a:spcAft>
              <a:buSzPts val="1800"/>
              <a:buNone/>
            </a:pPr>
            <a:endParaRPr dirty="0"/>
          </a:p>
          <a:p>
            <a:pPr marL="400050" lvl="0" indent="0" algn="l" rtl="0">
              <a:lnSpc>
                <a:spcPct val="115000"/>
              </a:lnSpc>
              <a:spcBef>
                <a:spcPts val="0"/>
              </a:spcBef>
              <a:spcAft>
                <a:spcPts val="0"/>
              </a:spcAft>
              <a:buSzPts val="1800"/>
              <a:buNone/>
            </a:pPr>
            <a:endParaRPr dirty="0"/>
          </a:p>
          <a:p>
            <a:pPr marL="0" lvl="0" indent="0" algn="l" rtl="0">
              <a:lnSpc>
                <a:spcPct val="100000"/>
              </a:lnSpc>
              <a:spcBef>
                <a:spcPts val="600"/>
              </a:spcBef>
              <a:spcAft>
                <a:spcPts val="0"/>
              </a:spcAft>
              <a:buSzPts val="2400"/>
              <a:buNone/>
            </a:pPr>
            <a:endParaRPr dirty="0"/>
          </a:p>
          <a:p>
            <a:pPr marL="0" lvl="0" indent="0" algn="l" rtl="0">
              <a:lnSpc>
                <a:spcPct val="100000"/>
              </a:lnSpc>
              <a:spcBef>
                <a:spcPts val="600"/>
              </a:spcBef>
              <a:spcAft>
                <a:spcPts val="0"/>
              </a:spcAft>
              <a:buSzPts val="2400"/>
              <a:buNone/>
            </a:pPr>
            <a:endParaRPr dirty="0"/>
          </a:p>
          <a:p>
            <a:pPr marL="0" lvl="0" indent="0" algn="l" rtl="0">
              <a:lnSpc>
                <a:spcPct val="100000"/>
              </a:lnSpc>
              <a:spcBef>
                <a:spcPts val="0"/>
              </a:spcBef>
              <a:spcAft>
                <a:spcPts val="0"/>
              </a:spcAft>
              <a:buClr>
                <a:schemeClr val="dk1"/>
              </a:buClr>
              <a:buSzPts val="1400"/>
              <a:buFont typeface="Arial"/>
              <a:buNone/>
            </a:pPr>
            <a:endParaRPr dirty="0"/>
          </a:p>
          <a:p>
            <a:pPr marL="0" lvl="0" indent="0" algn="l" rtl="0">
              <a:lnSpc>
                <a:spcPct val="100000"/>
              </a:lnSpc>
              <a:spcBef>
                <a:spcPts val="600"/>
              </a:spcBef>
              <a:spcAft>
                <a:spcPts val="0"/>
              </a:spcAft>
              <a:buSzPts val="2400"/>
              <a:buNone/>
            </a:pPr>
            <a:endParaRPr dirty="0"/>
          </a:p>
        </p:txBody>
      </p:sp>
      <p:pic>
        <p:nvPicPr>
          <p:cNvPr id="212" name="Google Shape;212;p19"/>
          <p:cNvPicPr preferRelativeResize="0">
            <a:picLocks noGrp="1" noChangeAspect="1"/>
          </p:cNvPicPr>
          <p:nvPr>
            <p:ph type="body" idx="2"/>
          </p:nvPr>
        </p:nvPicPr>
        <p:blipFill>
          <a:blip r:embed="rId3"/>
          <a:srcRect/>
          <a:stretch/>
        </p:blipFill>
        <p:spPr>
          <a:xfrm>
            <a:off x="4689701" y="1459501"/>
            <a:ext cx="3200400" cy="2556262"/>
          </a:xfrm>
          <a:prstGeom prst="rect">
            <a:avLst/>
          </a:prstGeom>
          <a:noFill/>
          <a:ln>
            <a:noFill/>
          </a:ln>
        </p:spPr>
      </p:pic>
      <p:sp>
        <p:nvSpPr>
          <p:cNvPr id="213" name="Google Shape;213;p19"/>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marR="0" lvl="0" indent="0" algn="l" defTabSz="914400" rtl="0" eaLnBrk="1" fontAlgn="auto" latinLnBrk="0" hangingPunct="1">
              <a:lnSpc>
                <a:spcPct val="90000"/>
              </a:lnSpc>
              <a:spcBef>
                <a:spcPts val="0"/>
              </a:spcBef>
              <a:spcAft>
                <a:spcPts val="600"/>
              </a:spcAft>
              <a:buClr>
                <a:srgbClr val="000000"/>
              </a:buClr>
              <a:buSzPts val="900"/>
              <a:buFont typeface="Arial"/>
              <a:buNone/>
              <a:tabLst/>
              <a:defRPr/>
            </a:pPr>
            <a:fld id="{00000000-1234-1234-1234-123412341234}" type="slidenum">
              <a:rPr kumimoji="0" lang="en-US" sz="9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90000"/>
                </a:lnSpc>
                <a:spcBef>
                  <a:spcPts val="0"/>
                </a:spcBef>
                <a:spcAft>
                  <a:spcPts val="600"/>
                </a:spcAft>
                <a:buClr>
                  <a:srgbClr val="000000"/>
                </a:buClr>
                <a:buSzPts val="900"/>
                <a:buFont typeface="Arial"/>
                <a:buNone/>
                <a:tabLst/>
                <a:defRPr/>
              </a:pPr>
              <a:t>13</a:t>
            </a:fld>
            <a:endParaRPr kumimoji="0" sz="900" b="1" i="0" u="none" strike="noStrike" kern="0" cap="none" spc="0" normalizeH="0" baseline="0" noProof="0">
              <a:ln>
                <a:noFill/>
              </a:ln>
              <a:solidFill>
                <a:srgbClr val="0B4860"/>
              </a:solidFill>
              <a:effectLst/>
              <a:uLnTx/>
              <a:uFillTx/>
              <a:latin typeface="Arial"/>
              <a:cs typeface="Arial"/>
              <a:sym typeface="Arial"/>
            </a:endParaRPr>
          </a:p>
        </p:txBody>
      </p:sp>
    </p:spTree>
  </p:cSld>
  <p:clrMapOvr>
    <a:masterClrMapping/>
  </p:clrMapOvr>
  <p:transition>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g723fda1d86_0_0"/>
          <p:cNvSpPr txBox="1">
            <a:spLocks noGrp="1"/>
          </p:cNvSpPr>
          <p:nvPr>
            <p:ph type="title"/>
          </p:nvPr>
        </p:nvSpPr>
        <p:spPr>
          <a:xfrm>
            <a:off x="974549" y="294559"/>
            <a:ext cx="7666500"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dirty="0"/>
              <a:t>Human Rights</a:t>
            </a:r>
            <a:endParaRPr dirty="0"/>
          </a:p>
        </p:txBody>
      </p:sp>
      <p:sp>
        <p:nvSpPr>
          <p:cNvPr id="219" name="Google Shape;219;g723fda1d86_0_0"/>
          <p:cNvSpPr txBox="1">
            <a:spLocks noGrp="1"/>
          </p:cNvSpPr>
          <p:nvPr>
            <p:ph type="body" idx="1"/>
          </p:nvPr>
        </p:nvSpPr>
        <p:spPr>
          <a:xfrm>
            <a:off x="537849" y="1100400"/>
            <a:ext cx="7075223" cy="3572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endParaRPr dirty="0"/>
          </a:p>
          <a:p>
            <a:pPr marL="6350" lvl="0" indent="0" algn="l" rtl="0">
              <a:lnSpc>
                <a:spcPct val="100000"/>
              </a:lnSpc>
              <a:spcBef>
                <a:spcPts val="0"/>
              </a:spcBef>
              <a:spcAft>
                <a:spcPts val="0"/>
              </a:spcAft>
              <a:buClr>
                <a:srgbClr val="0B4860"/>
              </a:buClr>
              <a:buSzPts val="2600"/>
              <a:buNone/>
            </a:pPr>
            <a:r>
              <a:rPr lang="en-US" sz="2800" dirty="0">
                <a:solidFill>
                  <a:schemeClr val="tx1"/>
                </a:solidFill>
              </a:rPr>
              <a:t>Some h</a:t>
            </a:r>
            <a:r>
              <a:rPr lang="en-US" sz="2800" dirty="0">
                <a:solidFill>
                  <a:srgbClr val="0B4860"/>
                </a:solidFill>
              </a:rPr>
              <a:t>uman rights are:  </a:t>
            </a:r>
          </a:p>
          <a:p>
            <a:pPr marL="463550" indent="-457200">
              <a:buSzPts val="2600"/>
            </a:pPr>
            <a:r>
              <a:rPr lang="en-US" dirty="0">
                <a:solidFill>
                  <a:srgbClr val="0B4860"/>
                </a:solidFill>
              </a:rPr>
              <a:t>the right to have a family</a:t>
            </a:r>
          </a:p>
          <a:p>
            <a:pPr marL="463550" indent="-457200">
              <a:buSzPts val="2600"/>
            </a:pPr>
            <a:r>
              <a:rPr lang="en-US" dirty="0">
                <a:solidFill>
                  <a:srgbClr val="0B4860"/>
                </a:solidFill>
              </a:rPr>
              <a:t>the right to be safe</a:t>
            </a:r>
          </a:p>
          <a:p>
            <a:pPr marL="463550" indent="-457200">
              <a:buSzPts val="2600"/>
            </a:pPr>
            <a:r>
              <a:rPr lang="en-US" dirty="0">
                <a:solidFill>
                  <a:srgbClr val="0B4860"/>
                </a:solidFill>
              </a:rPr>
              <a:t>the right to tell other people how we feel and what we are thinking</a:t>
            </a:r>
          </a:p>
          <a:p>
            <a:pPr marL="463550" indent="-457200">
              <a:buSzPts val="2600"/>
            </a:pPr>
            <a:r>
              <a:rPr lang="en-US" dirty="0">
                <a:solidFill>
                  <a:srgbClr val="0B4860"/>
                </a:solidFill>
              </a:rPr>
              <a:t>the right to have freedom of religion and belief</a:t>
            </a:r>
            <a:endParaRPr dirty="0">
              <a:solidFill>
                <a:srgbClr val="0B4860"/>
              </a:solidFill>
            </a:endParaRPr>
          </a:p>
          <a:p>
            <a:pPr marL="400050" lvl="0" indent="0" algn="l" rtl="0">
              <a:lnSpc>
                <a:spcPct val="100000"/>
              </a:lnSpc>
              <a:spcBef>
                <a:spcPts val="600"/>
              </a:spcBef>
              <a:spcAft>
                <a:spcPts val="0"/>
              </a:spcAft>
              <a:buSzPts val="1800"/>
              <a:buNone/>
            </a:pPr>
            <a:endParaRPr dirty="0"/>
          </a:p>
          <a:p>
            <a:pPr marL="400050" lvl="0" indent="0" algn="l" rtl="0">
              <a:lnSpc>
                <a:spcPct val="115000"/>
              </a:lnSpc>
              <a:spcBef>
                <a:spcPts val="0"/>
              </a:spcBef>
              <a:spcAft>
                <a:spcPts val="0"/>
              </a:spcAft>
              <a:buSzPts val="1800"/>
              <a:buNone/>
            </a:pPr>
            <a:endParaRPr dirty="0"/>
          </a:p>
          <a:p>
            <a:pPr marL="0" lvl="0" indent="0" algn="l" rtl="0">
              <a:lnSpc>
                <a:spcPct val="100000"/>
              </a:lnSpc>
              <a:spcBef>
                <a:spcPts val="600"/>
              </a:spcBef>
              <a:spcAft>
                <a:spcPts val="0"/>
              </a:spcAft>
              <a:buSzPts val="2400"/>
              <a:buNone/>
            </a:pPr>
            <a:endParaRPr dirty="0"/>
          </a:p>
          <a:p>
            <a:pPr marL="0" lvl="0" indent="0" algn="l" rtl="0">
              <a:lnSpc>
                <a:spcPct val="100000"/>
              </a:lnSpc>
              <a:spcBef>
                <a:spcPts val="600"/>
              </a:spcBef>
              <a:spcAft>
                <a:spcPts val="0"/>
              </a:spcAft>
              <a:buSzPts val="2400"/>
              <a:buNone/>
            </a:pPr>
            <a:endParaRPr dirty="0"/>
          </a:p>
          <a:p>
            <a:pPr marL="0" lvl="0" indent="0" algn="l" rtl="0">
              <a:lnSpc>
                <a:spcPct val="100000"/>
              </a:lnSpc>
              <a:spcBef>
                <a:spcPts val="0"/>
              </a:spcBef>
              <a:spcAft>
                <a:spcPts val="0"/>
              </a:spcAft>
              <a:buClr>
                <a:schemeClr val="dk1"/>
              </a:buClr>
              <a:buSzPts val="1400"/>
              <a:buFont typeface="Arial"/>
              <a:buNone/>
            </a:pPr>
            <a:endParaRPr dirty="0"/>
          </a:p>
          <a:p>
            <a:pPr marL="0" lvl="0" indent="0" algn="l" rtl="0">
              <a:lnSpc>
                <a:spcPct val="100000"/>
              </a:lnSpc>
              <a:spcBef>
                <a:spcPts val="600"/>
              </a:spcBef>
              <a:spcAft>
                <a:spcPts val="0"/>
              </a:spcAft>
              <a:buSzPts val="2400"/>
              <a:buNone/>
            </a:pPr>
            <a:endParaRPr dirty="0"/>
          </a:p>
        </p:txBody>
      </p:sp>
      <p:pic>
        <p:nvPicPr>
          <p:cNvPr id="220" name="Google Shape;220;g723fda1d86_0_0" descr="Four stick children holding stars"/>
          <p:cNvPicPr preferRelativeResize="0">
            <a:picLocks noGrp="1"/>
          </p:cNvPicPr>
          <p:nvPr>
            <p:ph type="body" idx="2"/>
          </p:nvPr>
        </p:nvPicPr>
        <p:blipFill rotWithShape="1">
          <a:blip r:embed="rId3">
            <a:alphaModFix/>
          </a:blip>
          <a:srcRect/>
          <a:stretch/>
        </p:blipFill>
        <p:spPr>
          <a:xfrm>
            <a:off x="7309561" y="392701"/>
            <a:ext cx="1296589" cy="914400"/>
          </a:xfrm>
          <a:prstGeom prst="rect">
            <a:avLst/>
          </a:prstGeom>
          <a:noFill/>
          <a:ln>
            <a:noFill/>
          </a:ln>
        </p:spPr>
      </p:pic>
      <p:sp>
        <p:nvSpPr>
          <p:cNvPr id="221" name="Google Shape;221;g723fda1d86_0_0"/>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90000"/>
              </a:lnSpc>
              <a:spcBef>
                <a:spcPts val="0"/>
              </a:spcBef>
              <a:spcAft>
                <a:spcPts val="600"/>
              </a:spcAft>
              <a:buClr>
                <a:srgbClr val="000000"/>
              </a:buClr>
              <a:buSzPts val="900"/>
              <a:buFont typeface="Arial"/>
              <a:buNone/>
              <a:tabLst/>
              <a:defRPr/>
            </a:pPr>
            <a:fld id="{00000000-1234-1234-1234-123412341234}" type="slidenum">
              <a:rPr kumimoji="0" lang="en-US" sz="9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90000"/>
                </a:lnSpc>
                <a:spcBef>
                  <a:spcPts val="0"/>
                </a:spcBef>
                <a:spcAft>
                  <a:spcPts val="600"/>
                </a:spcAft>
                <a:buClr>
                  <a:srgbClr val="000000"/>
                </a:buClr>
                <a:buSzPts val="900"/>
                <a:buFont typeface="Arial"/>
                <a:buNone/>
                <a:tabLst/>
                <a:defRPr/>
              </a:pPr>
              <a:t>14</a:t>
            </a:fld>
            <a:endParaRPr kumimoji="0" sz="900" b="1" i="0" u="none" strike="noStrike" kern="0" cap="none" spc="0" normalizeH="0" baseline="0" noProof="0">
              <a:ln>
                <a:noFill/>
              </a:ln>
              <a:solidFill>
                <a:srgbClr val="0B4860"/>
              </a:solidFill>
              <a:effectLst/>
              <a:uLnTx/>
              <a:uFillTx/>
              <a:latin typeface="Arial"/>
              <a:cs typeface="Arial"/>
              <a:sym typeface="Arial"/>
            </a:endParaRPr>
          </a:p>
        </p:txBody>
      </p:sp>
    </p:spTree>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22"/>
          <p:cNvSpPr txBox="1">
            <a:spLocks noGrp="1"/>
          </p:cNvSpPr>
          <p:nvPr>
            <p:ph type="title"/>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a:t>Conclusion</a:t>
            </a:r>
            <a:endParaRPr/>
          </a:p>
        </p:txBody>
      </p:sp>
      <p:pic>
        <p:nvPicPr>
          <p:cNvPr id="242" name="Google Shape;242;p22" descr="Four stick children holding stars"/>
          <p:cNvPicPr preferRelativeResize="0">
            <a:picLocks noGrp="1"/>
          </p:cNvPicPr>
          <p:nvPr>
            <p:ph type="body" idx="1"/>
          </p:nvPr>
        </p:nvPicPr>
        <p:blipFill rotWithShape="1">
          <a:blip r:embed="rId3">
            <a:alphaModFix/>
          </a:blip>
          <a:srcRect/>
          <a:stretch/>
        </p:blipFill>
        <p:spPr>
          <a:xfrm>
            <a:off x="4877963" y="1315092"/>
            <a:ext cx="3657600" cy="2916900"/>
          </a:xfrm>
          <a:prstGeom prst="rect">
            <a:avLst/>
          </a:prstGeom>
          <a:noFill/>
          <a:ln>
            <a:noFill/>
          </a:ln>
        </p:spPr>
      </p:pic>
      <p:sp>
        <p:nvSpPr>
          <p:cNvPr id="243" name="Google Shape;243;p22"/>
          <p:cNvSpPr txBox="1">
            <a:spLocks noGrp="1"/>
          </p:cNvSpPr>
          <p:nvPr>
            <p:ph type="sldNum" idx="12"/>
          </p:nvPr>
        </p:nvSpPr>
        <p:spPr>
          <a:xfrm>
            <a:off x="172897" y="4593035"/>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15</a:t>
            </a:fld>
            <a:endParaRPr sz="900">
              <a:solidFill>
                <a:srgbClr val="00A5A6"/>
              </a:solidFill>
            </a:endParaRPr>
          </a:p>
        </p:txBody>
      </p:sp>
      <p:grpSp>
        <p:nvGrpSpPr>
          <p:cNvPr id="244" name="Google Shape;244;p22"/>
          <p:cNvGrpSpPr/>
          <p:nvPr/>
        </p:nvGrpSpPr>
        <p:grpSpPr>
          <a:xfrm>
            <a:off x="456788" y="1500300"/>
            <a:ext cx="4474187" cy="693900"/>
            <a:chOff x="456788" y="1500300"/>
            <a:chExt cx="4474187" cy="693900"/>
          </a:xfrm>
        </p:grpSpPr>
        <p:pic>
          <p:nvPicPr>
            <p:cNvPr id="245" name="Google Shape;245;p22"/>
            <p:cNvPicPr preferRelativeResize="0"/>
            <p:nvPr/>
          </p:nvPicPr>
          <p:blipFill rotWithShape="1">
            <a:blip r:embed="rId4">
              <a:alphaModFix/>
            </a:blip>
            <a:srcRect/>
            <a:stretch/>
          </p:blipFill>
          <p:spPr>
            <a:xfrm>
              <a:off x="456788" y="1610508"/>
              <a:ext cx="640080" cy="473484"/>
            </a:xfrm>
            <a:prstGeom prst="rect">
              <a:avLst/>
            </a:prstGeom>
            <a:noFill/>
            <a:ln>
              <a:noFill/>
            </a:ln>
          </p:spPr>
        </p:pic>
        <p:sp>
          <p:nvSpPr>
            <p:cNvPr id="246" name="Google Shape;246;p22"/>
            <p:cNvSpPr txBox="1"/>
            <p:nvPr/>
          </p:nvSpPr>
          <p:spPr>
            <a:xfrm>
              <a:off x="977575" y="1500300"/>
              <a:ext cx="3953400" cy="693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600"/>
                </a:spcBef>
                <a:spcAft>
                  <a:spcPts val="0"/>
                </a:spcAft>
                <a:buClr>
                  <a:srgbClr val="000000"/>
                </a:buClr>
                <a:buSzPts val="2400"/>
                <a:buFont typeface="Arial"/>
                <a:buNone/>
              </a:pPr>
              <a:r>
                <a:rPr lang="en-US" sz="2400" b="1" i="0" u="none" strike="noStrike" cap="none">
                  <a:solidFill>
                    <a:srgbClr val="00A5A6"/>
                  </a:solidFill>
                  <a:latin typeface="Arial"/>
                  <a:ea typeface="Arial"/>
                  <a:cs typeface="Arial"/>
                  <a:sym typeface="Arial"/>
                </a:rPr>
                <a:t>Respectful language </a:t>
              </a:r>
              <a:endParaRPr sz="1400" b="0" i="0" u="none" strike="noStrike" cap="none">
                <a:solidFill>
                  <a:srgbClr val="000000"/>
                </a:solidFill>
                <a:latin typeface="Arial"/>
                <a:ea typeface="Arial"/>
                <a:cs typeface="Arial"/>
                <a:sym typeface="Arial"/>
              </a:endParaRPr>
            </a:p>
          </p:txBody>
        </p:sp>
      </p:grpSp>
      <p:sp>
        <p:nvSpPr>
          <p:cNvPr id="247" name="Google Shape;247;p22"/>
          <p:cNvSpPr txBox="1"/>
          <p:nvPr/>
        </p:nvSpPr>
        <p:spPr>
          <a:xfrm>
            <a:off x="977575" y="2244438"/>
            <a:ext cx="3873600" cy="611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600"/>
              </a:spcBef>
              <a:spcAft>
                <a:spcPts val="0"/>
              </a:spcAft>
              <a:buClr>
                <a:srgbClr val="000000"/>
              </a:buClr>
              <a:buSzPts val="2400"/>
              <a:buFont typeface="Arial"/>
              <a:buNone/>
            </a:pPr>
            <a:r>
              <a:rPr lang="en-US" sz="2400" b="1" i="0" u="none" strike="noStrike" cap="none">
                <a:solidFill>
                  <a:srgbClr val="00A5A6"/>
                </a:solidFill>
                <a:latin typeface="Arial"/>
                <a:ea typeface="Arial"/>
                <a:cs typeface="Arial"/>
                <a:sym typeface="Arial"/>
              </a:rPr>
              <a:t>Following directions</a:t>
            </a:r>
            <a:endParaRPr sz="2400" b="1" i="0" u="none" strike="noStrike" cap="none">
              <a:solidFill>
                <a:srgbClr val="00A5A6"/>
              </a:solidFill>
              <a:latin typeface="Arial"/>
              <a:ea typeface="Arial"/>
              <a:cs typeface="Arial"/>
              <a:sym typeface="Arial"/>
            </a:endParaRPr>
          </a:p>
        </p:txBody>
      </p:sp>
      <p:pic>
        <p:nvPicPr>
          <p:cNvPr id="248" name="Google Shape;248;p22"/>
          <p:cNvPicPr preferRelativeResize="0"/>
          <p:nvPr/>
        </p:nvPicPr>
        <p:blipFill rotWithShape="1">
          <a:blip r:embed="rId5">
            <a:alphaModFix/>
          </a:blip>
          <a:srcRect/>
          <a:stretch/>
        </p:blipFill>
        <p:spPr>
          <a:xfrm>
            <a:off x="548228" y="2239439"/>
            <a:ext cx="457200" cy="599440"/>
          </a:xfrm>
          <a:prstGeom prst="rect">
            <a:avLst/>
          </a:prstGeom>
          <a:noFill/>
          <a:ln>
            <a:noFill/>
          </a:ln>
        </p:spPr>
      </p:pic>
      <p:grpSp>
        <p:nvGrpSpPr>
          <p:cNvPr id="249" name="Google Shape;249;p22"/>
          <p:cNvGrpSpPr/>
          <p:nvPr/>
        </p:nvGrpSpPr>
        <p:grpSpPr>
          <a:xfrm>
            <a:off x="456788" y="2905776"/>
            <a:ext cx="3520787" cy="537300"/>
            <a:chOff x="456788" y="2915984"/>
            <a:chExt cx="3520787" cy="537300"/>
          </a:xfrm>
        </p:grpSpPr>
        <p:pic>
          <p:nvPicPr>
            <p:cNvPr id="250" name="Google Shape;250;p22"/>
            <p:cNvPicPr preferRelativeResize="0"/>
            <p:nvPr/>
          </p:nvPicPr>
          <p:blipFill rotWithShape="1">
            <a:blip r:embed="rId6">
              <a:alphaModFix/>
            </a:blip>
            <a:srcRect/>
            <a:stretch/>
          </p:blipFill>
          <p:spPr>
            <a:xfrm>
              <a:off x="456788" y="2943508"/>
              <a:ext cx="640080" cy="482252"/>
            </a:xfrm>
            <a:prstGeom prst="rect">
              <a:avLst/>
            </a:prstGeom>
            <a:noFill/>
            <a:ln>
              <a:noFill/>
            </a:ln>
          </p:spPr>
        </p:pic>
        <p:sp>
          <p:nvSpPr>
            <p:cNvPr id="251" name="Google Shape;251;p22"/>
            <p:cNvSpPr txBox="1"/>
            <p:nvPr/>
          </p:nvSpPr>
          <p:spPr>
            <a:xfrm>
              <a:off x="977575" y="2915984"/>
              <a:ext cx="3000000" cy="537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600"/>
                </a:spcBef>
                <a:spcAft>
                  <a:spcPts val="0"/>
                </a:spcAft>
                <a:buClr>
                  <a:srgbClr val="000000"/>
                </a:buClr>
                <a:buSzPts val="2400"/>
                <a:buFont typeface="Arial"/>
                <a:buNone/>
              </a:pPr>
              <a:r>
                <a:rPr lang="en-US" sz="2400" b="1" i="0" u="none" strike="noStrike" cap="none">
                  <a:solidFill>
                    <a:srgbClr val="00A5A6"/>
                  </a:solidFill>
                  <a:latin typeface="Arial"/>
                  <a:ea typeface="Arial"/>
                  <a:cs typeface="Arial"/>
                  <a:sym typeface="Arial"/>
                </a:rPr>
                <a:t>Punctuality</a:t>
              </a:r>
              <a:endParaRPr sz="2400" b="1" i="0" u="none" strike="noStrike" cap="none">
                <a:solidFill>
                  <a:srgbClr val="00A5A6"/>
                </a:solidFill>
                <a:latin typeface="Arial"/>
                <a:ea typeface="Arial"/>
                <a:cs typeface="Arial"/>
                <a:sym typeface="Arial"/>
              </a:endParaRPr>
            </a:p>
          </p:txBody>
        </p:sp>
      </p:grpSp>
      <p:grpSp>
        <p:nvGrpSpPr>
          <p:cNvPr id="252" name="Google Shape;252;p22"/>
          <p:cNvGrpSpPr/>
          <p:nvPr/>
        </p:nvGrpSpPr>
        <p:grpSpPr>
          <a:xfrm>
            <a:off x="456788" y="3493313"/>
            <a:ext cx="3520787" cy="629412"/>
            <a:chOff x="456788" y="3493313"/>
            <a:chExt cx="3520787" cy="629412"/>
          </a:xfrm>
        </p:grpSpPr>
        <p:pic>
          <p:nvPicPr>
            <p:cNvPr id="253" name="Google Shape;253;p22"/>
            <p:cNvPicPr preferRelativeResize="0"/>
            <p:nvPr/>
          </p:nvPicPr>
          <p:blipFill rotWithShape="1">
            <a:blip r:embed="rId7">
              <a:alphaModFix/>
            </a:blip>
            <a:srcRect/>
            <a:stretch/>
          </p:blipFill>
          <p:spPr>
            <a:xfrm>
              <a:off x="456788" y="3493313"/>
              <a:ext cx="640080" cy="629412"/>
            </a:xfrm>
            <a:prstGeom prst="rect">
              <a:avLst/>
            </a:prstGeom>
            <a:noFill/>
            <a:ln>
              <a:noFill/>
            </a:ln>
          </p:spPr>
        </p:pic>
        <p:sp>
          <p:nvSpPr>
            <p:cNvPr id="254" name="Google Shape;254;p22"/>
            <p:cNvSpPr txBox="1"/>
            <p:nvPr/>
          </p:nvSpPr>
          <p:spPr>
            <a:xfrm>
              <a:off x="977575" y="3539369"/>
              <a:ext cx="3000000" cy="537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600"/>
                </a:spcBef>
                <a:spcAft>
                  <a:spcPts val="0"/>
                </a:spcAft>
                <a:buClr>
                  <a:srgbClr val="000000"/>
                </a:buClr>
                <a:buSzPts val="2400"/>
                <a:buFont typeface="Arial"/>
                <a:buNone/>
              </a:pPr>
              <a:r>
                <a:rPr lang="en-US" sz="2400" b="1" i="0" u="none" strike="noStrike" cap="none">
                  <a:solidFill>
                    <a:srgbClr val="00A5A6"/>
                  </a:solidFill>
                  <a:latin typeface="Arial"/>
                  <a:ea typeface="Arial"/>
                  <a:cs typeface="Arial"/>
                  <a:sym typeface="Arial"/>
                </a:rPr>
                <a:t>Listening </a:t>
              </a:r>
              <a:endParaRPr sz="1400" b="0" i="0" u="none" strike="noStrike" cap="none">
                <a:solidFill>
                  <a:srgbClr val="000000"/>
                </a:solidFill>
                <a:latin typeface="Arial"/>
                <a:ea typeface="Arial"/>
                <a:cs typeface="Arial"/>
                <a:sym typeface="Arial"/>
              </a:endParaRPr>
            </a:p>
          </p:txBody>
        </p:sp>
      </p:grpSp>
    </p:spTree>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g83629a8688_0_8"/>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a:t>Learning Points</a:t>
            </a:r>
            <a:endParaRPr/>
          </a:p>
        </p:txBody>
      </p:sp>
      <p:sp>
        <p:nvSpPr>
          <p:cNvPr id="170" name="Google Shape;170;g83629a8688_0_8"/>
          <p:cNvSpPr txBox="1">
            <a:spLocks noGrp="1"/>
          </p:cNvSpPr>
          <p:nvPr>
            <p:ph type="body" idx="1"/>
          </p:nvPr>
        </p:nvSpPr>
        <p:spPr>
          <a:xfrm>
            <a:off x="877462" y="1523999"/>
            <a:ext cx="7666413" cy="3359761"/>
          </a:xfrm>
          <a:prstGeom prst="rect">
            <a:avLst/>
          </a:prstGeom>
          <a:noFill/>
          <a:ln>
            <a:noFill/>
          </a:ln>
        </p:spPr>
        <p:txBody>
          <a:bodyPr spcFirstLastPara="1" wrap="square" lIns="91425" tIns="91425" rIns="91425" bIns="91425" anchor="ctr" anchorCtr="0">
            <a:noAutofit/>
          </a:bodyPr>
          <a:lstStyle/>
          <a:p>
            <a:pPr marL="285750" indent="-285750">
              <a:spcBef>
                <a:spcPts val="600"/>
              </a:spcBef>
            </a:pPr>
            <a:r>
              <a:rPr lang="en-US" sz="2000" dirty="0"/>
              <a:t>Class rules help us create a respectful atmosphere where everyone can learn more easily. </a:t>
            </a:r>
            <a:endParaRPr sz="2000" dirty="0"/>
          </a:p>
          <a:p>
            <a:pPr marL="285750" indent="-285750">
              <a:spcBef>
                <a:spcPts val="600"/>
              </a:spcBef>
            </a:pPr>
            <a:endParaRPr sz="2000" dirty="0"/>
          </a:p>
          <a:p>
            <a:pPr marL="285750" indent="-285750">
              <a:spcBef>
                <a:spcPts val="600"/>
              </a:spcBef>
            </a:pPr>
            <a:r>
              <a:rPr lang="en-US" sz="2000" dirty="0"/>
              <a:t>Small things we do for each other can make a big difference. </a:t>
            </a:r>
            <a:endParaRPr sz="2000" dirty="0"/>
          </a:p>
          <a:p>
            <a:pPr marL="285750" indent="-285750">
              <a:spcBef>
                <a:spcPts val="600"/>
              </a:spcBef>
            </a:pPr>
            <a:endParaRPr sz="2000" dirty="0"/>
          </a:p>
          <a:p>
            <a:pPr marL="285750" indent="-285750">
              <a:spcBef>
                <a:spcPts val="600"/>
              </a:spcBef>
            </a:pPr>
            <a:r>
              <a:rPr lang="en-US" sz="2000" dirty="0"/>
              <a:t>After World War II, the leaders of the world got together to plan a way for people to learn to live and work together in peace.</a:t>
            </a:r>
            <a:endParaRPr sz="2800" dirty="0"/>
          </a:p>
        </p:txBody>
      </p:sp>
      <p:pic>
        <p:nvPicPr>
          <p:cNvPr id="168" name="Google Shape;168;g83629a8688_0_8" descr="Five stick figure children holding star"/>
          <p:cNvPicPr preferRelativeResize="0">
            <a:picLocks noGrp="1" noChangeAspect="1"/>
          </p:cNvPicPr>
          <p:nvPr>
            <p:ph type="body" idx="2"/>
          </p:nvPr>
        </p:nvPicPr>
        <p:blipFill rotWithShape="1">
          <a:blip r:embed="rId3">
            <a:alphaModFix/>
          </a:blip>
          <a:stretch/>
        </p:blipFill>
        <p:spPr>
          <a:xfrm>
            <a:off x="7726211" y="259739"/>
            <a:ext cx="1097280" cy="816427"/>
          </a:xfrm>
          <a:prstGeom prst="rect">
            <a:avLst/>
          </a:prstGeom>
          <a:noFill/>
          <a:ln>
            <a:noFill/>
          </a:ln>
        </p:spPr>
      </p:pic>
      <p:sp>
        <p:nvSpPr>
          <p:cNvPr id="169" name="Google Shape;169;g83629a8688_0_8"/>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16</a:t>
            </a:fld>
            <a:endParaRPr sz="900">
              <a:solidFill>
                <a:srgbClr val="00A5A6"/>
              </a:solidFill>
            </a:endParaRPr>
          </a:p>
        </p:txBody>
      </p:sp>
    </p:spTree>
  </p:cSld>
  <p:clrMapOvr>
    <a:masterClrMapping/>
  </p:clrMapOvr>
  <p:transition>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23"/>
          <p:cNvSpPr txBox="1">
            <a:spLocks noGrp="1"/>
          </p:cNvSpPr>
          <p:nvPr>
            <p:ph type="title"/>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a:t>Challenge</a:t>
            </a:r>
            <a:endParaRPr/>
          </a:p>
        </p:txBody>
      </p:sp>
      <p:sp>
        <p:nvSpPr>
          <p:cNvPr id="260" name="Google Shape;260;p23"/>
          <p:cNvSpPr txBox="1">
            <a:spLocks noGrp="1"/>
          </p:cNvSpPr>
          <p:nvPr>
            <p:ph type="body" idx="1"/>
          </p:nvPr>
        </p:nvSpPr>
        <p:spPr>
          <a:prstGeom prst="rect">
            <a:avLst/>
          </a:prstGeom>
          <a:noFill/>
          <a:ln>
            <a:noFill/>
          </a:ln>
        </p:spPr>
        <p:txBody>
          <a:bodyPr spcFirstLastPara="1" wrap="square" lIns="91425" tIns="91425" rIns="91425" bIns="91425" anchor="t" anchorCtr="0">
            <a:normAutofit/>
          </a:bodyPr>
          <a:lstStyle/>
          <a:p>
            <a:pPr marL="457200" lvl="0" indent="-342900" algn="l" rtl="0">
              <a:lnSpc>
                <a:spcPct val="90000"/>
              </a:lnSpc>
              <a:spcBef>
                <a:spcPts val="600"/>
              </a:spcBef>
              <a:spcAft>
                <a:spcPts val="0"/>
              </a:spcAft>
              <a:buSzPts val="1800"/>
              <a:buChar char="●"/>
            </a:pPr>
            <a:r>
              <a:rPr lang="en-US"/>
              <a:t>Tell your friends about our talking stick. </a:t>
            </a:r>
            <a:endParaRPr/>
          </a:p>
          <a:p>
            <a:pPr marL="457200" lvl="0" indent="0" algn="l" rtl="0">
              <a:lnSpc>
                <a:spcPct val="90000"/>
              </a:lnSpc>
              <a:spcBef>
                <a:spcPts val="600"/>
              </a:spcBef>
              <a:spcAft>
                <a:spcPts val="0"/>
              </a:spcAft>
              <a:buNone/>
            </a:pPr>
            <a:endParaRPr/>
          </a:p>
          <a:p>
            <a:pPr marL="457200" lvl="0" indent="-342900" algn="l" rtl="0">
              <a:lnSpc>
                <a:spcPct val="90000"/>
              </a:lnSpc>
              <a:spcBef>
                <a:spcPts val="600"/>
              </a:spcBef>
              <a:spcAft>
                <a:spcPts val="0"/>
              </a:spcAft>
              <a:buSzPts val="1800"/>
              <a:buChar char="●"/>
            </a:pPr>
            <a:r>
              <a:rPr lang="en-US"/>
              <a:t>Practice not interrupting other people when they are talking. </a:t>
            </a:r>
            <a:endParaRPr/>
          </a:p>
        </p:txBody>
      </p:sp>
      <p:pic>
        <p:nvPicPr>
          <p:cNvPr id="261" name="Google Shape;261;p23" descr="A stick person climbing towards the top of a mountain with a flag on top"/>
          <p:cNvPicPr preferRelativeResize="0">
            <a:picLocks noGrp="1"/>
          </p:cNvPicPr>
          <p:nvPr>
            <p:ph type="body" idx="2"/>
          </p:nvPr>
        </p:nvPicPr>
        <p:blipFill rotWithShape="1">
          <a:blip r:embed="rId3">
            <a:alphaModFix/>
          </a:blip>
          <a:stretch/>
        </p:blipFill>
        <p:spPr>
          <a:xfrm>
            <a:off x="5204394" y="2008222"/>
            <a:ext cx="3005588" cy="2139881"/>
          </a:xfrm>
          <a:prstGeom prst="rect">
            <a:avLst/>
          </a:prstGeom>
          <a:noFill/>
          <a:ln>
            <a:noFill/>
          </a:ln>
        </p:spPr>
      </p:pic>
      <p:sp>
        <p:nvSpPr>
          <p:cNvPr id="262" name="Google Shape;262;p23"/>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17</a:t>
            </a:fld>
            <a:endParaRPr sz="900">
              <a:solidFill>
                <a:srgbClr val="00A5A6"/>
              </a:solidFill>
            </a:endParaRPr>
          </a:p>
        </p:txBody>
      </p:sp>
    </p:spTree>
  </p:cSld>
  <p:clrMapOvr>
    <a:masterClrMapping/>
  </p:clrMapOvr>
  <p:transition>
    <p:fade thruBlk="1"/>
  </p:transition>
</p:sld>
</file>

<file path=ppt/slides/slide18.xml><?xml version="1.0" encoding="utf-8"?>
<p:sld xmlns:a="http://schemas.openxmlformats.org/drawingml/2006/main" xmlns:r="http://schemas.openxmlformats.org/officeDocument/2006/relationships" xmlns:p="http://schemas.openxmlformats.org/presentationml/2006/main" showMasterSp="0">
  <p:cSld>
    <p:bg>
      <p:bgPr>
        <a:solidFill>
          <a:schemeClr val="dk1"/>
        </a:solidFill>
        <a:effectLst/>
      </p:bgPr>
    </p:bg>
    <p:spTree>
      <p:nvGrpSpPr>
        <p:cNvPr id="1" name="Shape 276"/>
        <p:cNvGrpSpPr/>
        <p:nvPr/>
      </p:nvGrpSpPr>
      <p:grpSpPr>
        <a:xfrm>
          <a:off x="0" y="0"/>
          <a:ext cx="0" cy="0"/>
          <a:chOff x="0" y="0"/>
          <a:chExt cx="0" cy="0"/>
        </a:xfrm>
      </p:grpSpPr>
      <p:sp>
        <p:nvSpPr>
          <p:cNvPr id="278" name="Google Shape;278;p27"/>
          <p:cNvSpPr txBox="1">
            <a:spLocks noGrp="1"/>
          </p:cNvSpPr>
          <p:nvPr>
            <p:ph type="sldNum" idx="4294967295"/>
          </p:nvPr>
        </p:nvSpPr>
        <p:spPr>
          <a:xfrm>
            <a:off x="0" y="4602163"/>
            <a:ext cx="549275" cy="393700"/>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300"/>
              <a:buNone/>
            </a:pPr>
            <a:fld id="{00000000-1234-1234-1234-123412341234}" type="slidenum">
              <a:rPr lang="en-US"/>
              <a:t>18</a:t>
            </a:fld>
            <a:endParaRPr/>
          </a:p>
        </p:txBody>
      </p:sp>
    </p:spTree>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g82d376985f_0_37"/>
          <p:cNvSpPr txBox="1">
            <a:spLocks noGrp="1"/>
          </p:cNvSpPr>
          <p:nvPr>
            <p:ph type="title"/>
          </p:nvPr>
        </p:nvSpPr>
        <p:spPr>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References</a:t>
            </a:r>
            <a:endParaRPr dirty="0"/>
          </a:p>
        </p:txBody>
      </p:sp>
      <p:sp>
        <p:nvSpPr>
          <p:cNvPr id="243" name="Google Shape;243;g82d376985f_0_3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200"/>
              <a:buNone/>
            </a:pPr>
            <a:fld id="{00000000-1234-1234-1234-123412341234}" type="slidenum">
              <a:rPr lang="en-US"/>
              <a:t>19</a:t>
            </a:fld>
            <a:endParaRPr/>
          </a:p>
        </p:txBody>
      </p:sp>
      <p:pic>
        <p:nvPicPr>
          <p:cNvPr id="244" name="Google Shape;244;g82d376985f_0_37"/>
          <p:cNvPicPr preferRelativeResize="0"/>
          <p:nvPr/>
        </p:nvPicPr>
        <p:blipFill>
          <a:blip r:embed="rId3"/>
          <a:srcRect/>
          <a:stretch/>
        </p:blipFill>
        <p:spPr>
          <a:xfrm>
            <a:off x="7852256" y="188033"/>
            <a:ext cx="912191" cy="914400"/>
          </a:xfrm>
          <a:prstGeom prst="rect">
            <a:avLst/>
          </a:prstGeom>
          <a:noFill/>
          <a:ln>
            <a:noFill/>
          </a:ln>
        </p:spPr>
      </p:pic>
      <p:graphicFrame>
        <p:nvGraphicFramePr>
          <p:cNvPr id="3" name="Table 3">
            <a:extLst>
              <a:ext uri="{FF2B5EF4-FFF2-40B4-BE49-F238E27FC236}">
                <a16:creationId xmlns:a16="http://schemas.microsoft.com/office/drawing/2014/main" id="{A93DC758-1944-4E39-A704-56C140A9F5FC}"/>
              </a:ext>
            </a:extLst>
          </p:cNvPr>
          <p:cNvGraphicFramePr>
            <a:graphicFrameLocks noGrp="1"/>
          </p:cNvGraphicFramePr>
          <p:nvPr>
            <p:extLst>
              <p:ext uri="{D42A27DB-BD31-4B8C-83A1-F6EECF244321}">
                <p14:modId xmlns:p14="http://schemas.microsoft.com/office/powerpoint/2010/main" val="225496137"/>
              </p:ext>
            </p:extLst>
          </p:nvPr>
        </p:nvGraphicFramePr>
        <p:xfrm>
          <a:off x="869148" y="1587964"/>
          <a:ext cx="7772400" cy="3351804"/>
        </p:xfrm>
        <a:graphic>
          <a:graphicData uri="http://schemas.openxmlformats.org/drawingml/2006/table">
            <a:tbl>
              <a:tblPr firstRow="1" bandRow="1">
                <a:tableStyleId>{2D5ABB26-0587-4C30-8999-92F81FD0307C}</a:tableStyleId>
              </a:tblPr>
              <a:tblGrid>
                <a:gridCol w="548640">
                  <a:extLst>
                    <a:ext uri="{9D8B030D-6E8A-4147-A177-3AD203B41FA5}">
                      <a16:colId xmlns:a16="http://schemas.microsoft.com/office/drawing/2014/main" val="2627769037"/>
                    </a:ext>
                  </a:extLst>
                </a:gridCol>
                <a:gridCol w="7223760">
                  <a:extLst>
                    <a:ext uri="{9D8B030D-6E8A-4147-A177-3AD203B41FA5}">
                      <a16:colId xmlns:a16="http://schemas.microsoft.com/office/drawing/2014/main" val="1329378423"/>
                    </a:ext>
                  </a:extLst>
                </a:gridCol>
              </a:tblGrid>
              <a:tr h="517164">
                <a:tc>
                  <a:txBody>
                    <a:bodyPr/>
                    <a:lstStyle/>
                    <a:p>
                      <a:pPr algn="ctr"/>
                      <a:r>
                        <a:rPr lang="en-US" sz="2000" dirty="0"/>
                        <a:t>1</a:t>
                      </a:r>
                    </a:p>
                  </a:txBody>
                  <a:tcPr/>
                </a:tc>
                <a:tc>
                  <a:txBody>
                    <a:bodyPr/>
                    <a:lstStyle/>
                    <a:p>
                      <a:r>
                        <a:rPr lang="en-US" sz="1800" i="1" u="none" strike="noStrike" cap="none" dirty="0">
                          <a:effectLst/>
                          <a:sym typeface="Arial"/>
                        </a:rPr>
                        <a:t>Visit the United Nations Geneva Office on Human Rights Education website to download and print lesson resources </a:t>
                      </a:r>
                      <a:r>
                        <a:rPr lang="en-US" sz="1800" u="none" strike="noStrike" cap="none" dirty="0">
                          <a:effectLst/>
                          <a:sym typeface="Arial"/>
                        </a:rPr>
                        <a:t>at </a:t>
                      </a:r>
                      <a:r>
                        <a:rPr lang="en-US" sz="1800" u="sng" strike="noStrike" cap="none" dirty="0">
                          <a:effectLst/>
                          <a:sym typeface="Arial"/>
                          <a:hlinkClick r:id="rId4"/>
                        </a:rPr>
                        <a:t>www.go-hre.org</a:t>
                      </a:r>
                      <a:r>
                        <a:rPr lang="en-US" sz="1800" u="none" strike="noStrike" cap="none" dirty="0">
                          <a:effectLst/>
                          <a:sym typeface="Arial"/>
                        </a:rPr>
                        <a:t> </a:t>
                      </a:r>
                      <a:endParaRPr lang="en-US" sz="1800" b="0" i="0" u="none" strike="noStrike" cap="none" dirty="0">
                        <a:solidFill>
                          <a:schemeClr val="tx1"/>
                        </a:solidFill>
                        <a:effectLst/>
                        <a:latin typeface="+mn-lt"/>
                        <a:ea typeface="+mn-ea"/>
                        <a:cs typeface="+mn-cs"/>
                        <a:sym typeface="Arial"/>
                      </a:endParaRPr>
                    </a:p>
                  </a:txBody>
                  <a:tcPr/>
                </a:tc>
                <a:extLst>
                  <a:ext uri="{0D108BD9-81ED-4DB2-BD59-A6C34878D82A}">
                    <a16:rowId xmlns:a16="http://schemas.microsoft.com/office/drawing/2014/main" val="367004694"/>
                  </a:ext>
                </a:extLst>
              </a:tr>
              <a:tr h="517164">
                <a:tc>
                  <a:txBody>
                    <a:bodyPr/>
                    <a:lstStyle/>
                    <a:p>
                      <a:pPr algn="ctr"/>
                      <a:r>
                        <a:rPr lang="en-US" sz="2000" dirty="0"/>
                        <a:t>2</a:t>
                      </a:r>
                    </a:p>
                  </a:txBody>
                  <a:tcPr/>
                </a:tc>
                <a:tc>
                  <a:txBody>
                    <a:bodyPr/>
                    <a:lstStyle/>
                    <a:p>
                      <a:r>
                        <a:rPr lang="en-US" sz="1800" dirty="0"/>
                        <a:t>United Nations Universal Declaration of Human Rights. </a:t>
                      </a:r>
                      <a:r>
                        <a:rPr lang="en-US" sz="1800" dirty="0">
                          <a:hlinkClick r:id="rId5"/>
                        </a:rPr>
                        <a:t>https://www.un.org/en/universal-declaration-human-rights/</a:t>
                      </a:r>
                      <a:endParaRPr lang="en-US" sz="1800" dirty="0"/>
                    </a:p>
                  </a:txBody>
                  <a:tcPr/>
                </a:tc>
                <a:extLst>
                  <a:ext uri="{0D108BD9-81ED-4DB2-BD59-A6C34878D82A}">
                    <a16:rowId xmlns:a16="http://schemas.microsoft.com/office/drawing/2014/main" val="2406759190"/>
                  </a:ext>
                </a:extLst>
              </a:tr>
              <a:tr h="517164">
                <a:tc>
                  <a:txBody>
                    <a:bodyPr/>
                    <a:lstStyle/>
                    <a:p>
                      <a:pPr algn="ctr"/>
                      <a:r>
                        <a:rPr lang="en-US" sz="2000" dirty="0"/>
                        <a:t>3</a:t>
                      </a:r>
                    </a:p>
                  </a:txBody>
                  <a:tcPr/>
                </a:tc>
                <a:tc>
                  <a:txBody>
                    <a:bodyPr/>
                    <a:lstStyle/>
                    <a:p>
                      <a:r>
                        <a:rPr lang="en-US" sz="1800" dirty="0"/>
                        <a:t>United Nations Convention on the Rights of the Child. </a:t>
                      </a:r>
                      <a:r>
                        <a:rPr lang="en-US" sz="1800" dirty="0">
                          <a:hlinkClick r:id="rId6"/>
                        </a:rPr>
                        <a:t>https://www.ohchr.org/en/professionalinterest/pages/crc.aspx</a:t>
                      </a:r>
                      <a:endParaRPr lang="en-US" sz="1800" dirty="0"/>
                    </a:p>
                  </a:txBody>
                  <a:tcPr/>
                </a:tc>
                <a:extLst>
                  <a:ext uri="{0D108BD9-81ED-4DB2-BD59-A6C34878D82A}">
                    <a16:rowId xmlns:a16="http://schemas.microsoft.com/office/drawing/2014/main" val="1686710979"/>
                  </a:ext>
                </a:extLst>
              </a:tr>
              <a:tr h="517164">
                <a:tc>
                  <a:txBody>
                    <a:bodyPr/>
                    <a:lstStyle/>
                    <a:p>
                      <a:pPr algn="ctr"/>
                      <a:r>
                        <a:rPr lang="en-US" sz="2000" dirty="0"/>
                        <a:t>4</a:t>
                      </a:r>
                    </a:p>
                  </a:txBody>
                  <a:tcPr/>
                </a:tc>
                <a:tc>
                  <a:txBody>
                    <a:bodyPr/>
                    <a:lstStyle/>
                    <a:p>
                      <a:r>
                        <a:rPr lang="en-US" sz="1800" i="1" u="none" strike="noStrike" cap="none" dirty="0">
                          <a:effectLst/>
                          <a:sym typeface="Arial"/>
                        </a:rPr>
                        <a:t>The Power of the Talking Stick</a:t>
                      </a:r>
                      <a:r>
                        <a:rPr lang="en-US" sz="1800" dirty="0"/>
                        <a:t>. </a:t>
                      </a:r>
                      <a:r>
                        <a:rPr lang="en-US" sz="1800" u="none" strike="noStrike" cap="none" dirty="0">
                          <a:effectLst/>
                          <a:sym typeface="Arial"/>
                        </a:rPr>
                        <a:t>Kathie Beebe. (2015). </a:t>
                      </a:r>
                      <a:r>
                        <a:rPr lang="en-US" sz="1800" i="1" u="none" strike="noStrike" cap="none" dirty="0">
                          <a:effectLst/>
                          <a:sym typeface="Arial"/>
                        </a:rPr>
                        <a:t>Native American and Indigenous Studies</a:t>
                      </a:r>
                      <a:r>
                        <a:rPr lang="en-US" sz="1800" u="none" strike="noStrike" cap="none" dirty="0">
                          <a:effectLst/>
                          <a:sym typeface="Arial"/>
                        </a:rPr>
                        <a:t>, 2(2), 202-203. doi:10.5749/natiindistudj.2.2.0202</a:t>
                      </a:r>
                      <a:endParaRPr lang="en-US" sz="1800" dirty="0"/>
                    </a:p>
                  </a:txBody>
                  <a:tcPr/>
                </a:tc>
                <a:extLst>
                  <a:ext uri="{0D108BD9-81ED-4DB2-BD59-A6C34878D82A}">
                    <a16:rowId xmlns:a16="http://schemas.microsoft.com/office/drawing/2014/main" val="1773930089"/>
                  </a:ext>
                </a:extLst>
              </a:tr>
              <a:tr h="517164">
                <a:tc>
                  <a:txBody>
                    <a:bodyPr/>
                    <a:lstStyle/>
                    <a:p>
                      <a:pPr algn="ctr"/>
                      <a:endParaRPr lang="en-US" dirty="0"/>
                    </a:p>
                  </a:txBody>
                  <a:tcPr/>
                </a:tc>
                <a:tc>
                  <a:txBody>
                    <a:bodyPr/>
                    <a:lstStyle/>
                    <a:p>
                      <a:endParaRPr lang="en-US" dirty="0"/>
                    </a:p>
                  </a:txBody>
                  <a:tcPr/>
                </a:tc>
                <a:extLst>
                  <a:ext uri="{0D108BD9-81ED-4DB2-BD59-A6C34878D82A}">
                    <a16:rowId xmlns:a16="http://schemas.microsoft.com/office/drawing/2014/main" val="809173800"/>
                  </a:ext>
                </a:extLst>
              </a:tr>
            </a:tbl>
          </a:graphicData>
        </a:graphic>
      </p:graphicFrame>
    </p:spTree>
    <p:extLst>
      <p:ext uri="{BB962C8B-B14F-4D97-AF65-F5344CB8AC3E}">
        <p14:creationId xmlns:p14="http://schemas.microsoft.com/office/powerpoint/2010/main" val="3190259241"/>
      </p:ext>
    </p:extLst>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CC00"/>
        </a:solidFill>
        <a:effectLst/>
      </p:bgPr>
    </p:bg>
    <p:spTree>
      <p:nvGrpSpPr>
        <p:cNvPr id="1" name="Shape 94"/>
        <p:cNvGrpSpPr/>
        <p:nvPr/>
      </p:nvGrpSpPr>
      <p:grpSpPr>
        <a:xfrm>
          <a:off x="0" y="0"/>
          <a:ext cx="0" cy="0"/>
          <a:chOff x="0" y="0"/>
          <a:chExt cx="0" cy="0"/>
        </a:xfrm>
      </p:grpSpPr>
      <p:sp>
        <p:nvSpPr>
          <p:cNvPr id="123" name="Google Shape;123;g7372b59db7_0_108"/>
          <p:cNvSpPr txBox="1"/>
          <p:nvPr/>
        </p:nvSpPr>
        <p:spPr>
          <a:xfrm>
            <a:off x="365760" y="334483"/>
            <a:ext cx="4512900" cy="754800"/>
          </a:xfrm>
          <a:prstGeom prst="rect">
            <a:avLst/>
          </a:prstGeom>
          <a:noFill/>
          <a:ln>
            <a:noFill/>
          </a:ln>
        </p:spPr>
        <p:txBody>
          <a:bodyPr spcFirstLastPara="1" wrap="square" lIns="0" tIns="0" rIns="0" bIns="0" anchor="ctr" anchorCtr="0">
            <a:noAutofit/>
          </a:bodyPr>
          <a:lstStyle/>
          <a:p>
            <a:pPr marL="0" marR="0" lvl="0" indent="0" algn="l" defTabSz="914400" rtl="0" eaLnBrk="1" fontAlgn="auto" latinLnBrk="0" hangingPunct="1">
              <a:lnSpc>
                <a:spcPct val="139988"/>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Arial" panose="020B0604020202020204" pitchFamily="34" charset="0"/>
                <a:ea typeface="Open Sans ExtraBold"/>
                <a:cs typeface="Arial" panose="020B0604020202020204" pitchFamily="34" charset="0"/>
                <a:sym typeface="Open Sans ExtraBold"/>
              </a:rPr>
              <a:t>Facilitator Tips</a:t>
            </a:r>
            <a:endParaRPr kumimoji="0" sz="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pic>
        <p:nvPicPr>
          <p:cNvPr id="124" name="Google Shape;124;g7372b59db7_0_108" descr="Light bulb in a yellow square the icon used to indicate facilitator tips in the presentation"/>
          <p:cNvPicPr preferRelativeResize="0"/>
          <p:nvPr/>
        </p:nvPicPr>
        <p:blipFill rotWithShape="1">
          <a:blip r:embed="rId3">
            <a:alphaModFix/>
          </a:blip>
          <a:srcRect/>
          <a:stretch/>
        </p:blipFill>
        <p:spPr>
          <a:xfrm>
            <a:off x="8070425" y="208100"/>
            <a:ext cx="846706" cy="846706"/>
          </a:xfrm>
          <a:prstGeom prst="rect">
            <a:avLst/>
          </a:prstGeom>
          <a:noFill/>
          <a:ln>
            <a:noFill/>
          </a:ln>
        </p:spPr>
      </p:pic>
      <p:graphicFrame>
        <p:nvGraphicFramePr>
          <p:cNvPr id="2" name="Table 2">
            <a:extLst>
              <a:ext uri="{FF2B5EF4-FFF2-40B4-BE49-F238E27FC236}">
                <a16:creationId xmlns:a16="http://schemas.microsoft.com/office/drawing/2014/main" id="{97133038-E003-4CA8-BA99-5466EA413D32}"/>
              </a:ext>
            </a:extLst>
          </p:cNvPr>
          <p:cNvGraphicFramePr>
            <a:graphicFrameLocks noGrp="1"/>
          </p:cNvGraphicFramePr>
          <p:nvPr>
            <p:extLst>
              <p:ext uri="{D42A27DB-BD31-4B8C-83A1-F6EECF244321}">
                <p14:modId xmlns:p14="http://schemas.microsoft.com/office/powerpoint/2010/main" val="3328724626"/>
              </p:ext>
            </p:extLst>
          </p:nvPr>
        </p:nvGraphicFramePr>
        <p:xfrm>
          <a:off x="365760" y="1371598"/>
          <a:ext cx="8412480" cy="3248892"/>
        </p:xfrm>
        <a:graphic>
          <a:graphicData uri="http://schemas.openxmlformats.org/drawingml/2006/table">
            <a:tbl>
              <a:tblPr firstRow="1" bandRow="1">
                <a:tableStyleId>{5940675A-B579-460E-94D1-54222C63F5DA}</a:tableStyleId>
              </a:tblPr>
              <a:tblGrid>
                <a:gridCol w="464804">
                  <a:extLst>
                    <a:ext uri="{9D8B030D-6E8A-4147-A177-3AD203B41FA5}">
                      <a16:colId xmlns:a16="http://schemas.microsoft.com/office/drawing/2014/main" val="3743268562"/>
                    </a:ext>
                  </a:extLst>
                </a:gridCol>
                <a:gridCol w="2741873">
                  <a:extLst>
                    <a:ext uri="{9D8B030D-6E8A-4147-A177-3AD203B41FA5}">
                      <a16:colId xmlns:a16="http://schemas.microsoft.com/office/drawing/2014/main" val="22100770"/>
                    </a:ext>
                  </a:extLst>
                </a:gridCol>
                <a:gridCol w="5205803">
                  <a:extLst>
                    <a:ext uri="{9D8B030D-6E8A-4147-A177-3AD203B41FA5}">
                      <a16:colId xmlns:a16="http://schemas.microsoft.com/office/drawing/2014/main" val="4036239520"/>
                    </a:ext>
                  </a:extLst>
                </a:gridCol>
              </a:tblGrid>
              <a:tr h="812223">
                <a:tc>
                  <a:txBody>
                    <a:bodyPr/>
                    <a:lstStyle/>
                    <a:p>
                      <a:pPr algn="ctr"/>
                      <a:r>
                        <a:rPr lang="en-US" b="1" dirty="0">
                          <a:solidFill>
                            <a:schemeClr val="bg1"/>
                          </a:solidFill>
                          <a:effectLst>
                            <a:outerShdw blurRad="38100" dist="38100" dir="2700000" algn="tl">
                              <a:srgbClr val="000000">
                                <a:alpha val="43137"/>
                              </a:srgbClr>
                            </a:outerShdw>
                          </a:effectLst>
                        </a:rPr>
                        <a:t>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Class Roll</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Make a Class Roll with a  list of class members for keeping track of attendance.</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273176950"/>
                  </a:ext>
                </a:extLst>
              </a:tr>
              <a:tr h="812223">
                <a:tc>
                  <a:txBody>
                    <a:bodyPr/>
                    <a:lstStyle/>
                    <a:p>
                      <a:pPr algn="ctr"/>
                      <a:r>
                        <a:rPr lang="en-US" b="1" dirty="0">
                          <a:solidFill>
                            <a:schemeClr val="bg1"/>
                          </a:solidFill>
                          <a:effectLst>
                            <a:outerShdw blurRad="38100" dist="38100" dir="2700000" algn="tl">
                              <a:srgbClr val="000000">
                                <a:alpha val="43137"/>
                              </a:srgbClr>
                            </a:outerShdw>
                          </a:effectLst>
                        </a:rPr>
                        <a:t>2</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Class Rules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The Class Rules chart should be simple and written in big letters. Post the chart so the youth can see it.</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60441599"/>
                  </a:ext>
                </a:extLst>
              </a:tr>
              <a:tr h="812223">
                <a:tc>
                  <a:txBody>
                    <a:bodyPr/>
                    <a:lstStyle/>
                    <a:p>
                      <a:pPr algn="ctr"/>
                      <a:r>
                        <a:rPr lang="en-US" b="1" dirty="0">
                          <a:solidFill>
                            <a:schemeClr val="bg1"/>
                          </a:solidFill>
                          <a:effectLst>
                            <a:outerShdw blurRad="38100" dist="38100" dir="2700000" algn="tl">
                              <a:srgbClr val="000000">
                                <a:alpha val="43137"/>
                              </a:srgbClr>
                            </a:outerShdw>
                          </a:effectLst>
                        </a:rPr>
                        <a:t>3</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Talking Stick</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You can hold up the talking stick instead of passing around if the group is too large. Use the talking stick when students want to say something.</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04573152"/>
                  </a:ext>
                </a:extLst>
              </a:tr>
              <a:tr h="812223">
                <a:tc>
                  <a:txBody>
                    <a:bodyPr/>
                    <a:lstStyle/>
                    <a:p>
                      <a:pPr algn="ctr"/>
                      <a:r>
                        <a:rPr lang="en-US" b="1" dirty="0">
                          <a:solidFill>
                            <a:schemeClr val="bg1"/>
                          </a:solidFill>
                          <a:effectLst>
                            <a:outerShdw blurRad="38100" dist="38100" dir="2700000" algn="tl">
                              <a:srgbClr val="000000">
                                <a:alpha val="43137"/>
                              </a:srgbClr>
                            </a:outerShdw>
                          </a:effectLst>
                        </a:rPr>
                        <a:t>4</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Questionnaire</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Fill out the questions.  It is short, fast, and easy to do.  Make sure to save it once it is completed.</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226927212"/>
                  </a:ext>
                </a:extLst>
              </a:tr>
            </a:tbl>
          </a:graphicData>
        </a:graphic>
      </p:graphicFrame>
    </p:spTree>
    <p:extLst>
      <p:ext uri="{BB962C8B-B14F-4D97-AF65-F5344CB8AC3E}">
        <p14:creationId xmlns:p14="http://schemas.microsoft.com/office/powerpoint/2010/main" val="28137825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20</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3" name="Picture 2">
            <a:extLst>
              <a:ext uri="{FF2B5EF4-FFF2-40B4-BE49-F238E27FC236}">
                <a16:creationId xmlns:a16="http://schemas.microsoft.com/office/drawing/2014/main" id="{6846616A-B9F0-4B25-9000-3922F2D15CFD}"/>
              </a:ext>
            </a:extLst>
          </p:cNvPr>
          <p:cNvPicPr>
            <a:picLocks noChangeAspect="1"/>
          </p:cNvPicPr>
          <p:nvPr/>
        </p:nvPicPr>
        <p:blipFill>
          <a:blip r:embed="rId4"/>
          <a:stretch>
            <a:fillRect/>
          </a:stretch>
        </p:blipFill>
        <p:spPr>
          <a:xfrm>
            <a:off x="1114104" y="285750"/>
            <a:ext cx="3551466" cy="4572000"/>
          </a:xfrm>
          <a:prstGeom prst="rect">
            <a:avLst/>
          </a:prstGeom>
          <a:ln>
            <a:solidFill>
              <a:schemeClr val="tx1"/>
            </a:solidFill>
          </a:ln>
        </p:spPr>
      </p:pic>
    </p:spTree>
    <p:extLst>
      <p:ext uri="{BB962C8B-B14F-4D97-AF65-F5344CB8AC3E}">
        <p14:creationId xmlns:p14="http://schemas.microsoft.com/office/powerpoint/2010/main" val="1956789287"/>
      </p:ext>
    </p:extLst>
  </p:cSld>
  <p:clrMapOvr>
    <a:masterClrMapping/>
  </p:clrMapOvr>
  <p:transition>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21</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2" name="Picture 1">
            <a:extLst>
              <a:ext uri="{FF2B5EF4-FFF2-40B4-BE49-F238E27FC236}">
                <a16:creationId xmlns:a16="http://schemas.microsoft.com/office/drawing/2014/main" id="{97E2428F-4FD5-4576-85D4-5E961081B8A3}"/>
              </a:ext>
            </a:extLst>
          </p:cNvPr>
          <p:cNvPicPr>
            <a:picLocks noChangeAspect="1"/>
          </p:cNvPicPr>
          <p:nvPr/>
        </p:nvPicPr>
        <p:blipFill>
          <a:blip r:embed="rId4"/>
          <a:stretch>
            <a:fillRect/>
          </a:stretch>
        </p:blipFill>
        <p:spPr>
          <a:xfrm>
            <a:off x="1152832" y="285750"/>
            <a:ext cx="3659025" cy="4572000"/>
          </a:xfrm>
          <a:prstGeom prst="rect">
            <a:avLst/>
          </a:prstGeom>
          <a:ln>
            <a:solidFill>
              <a:schemeClr val="tx1"/>
            </a:solidFill>
          </a:ln>
        </p:spPr>
      </p:pic>
    </p:spTree>
  </p:cSld>
  <p:clrMapOvr>
    <a:masterClrMapping/>
  </p:clrMapOvr>
  <p:transition>
    <p:fade thruBlk="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22</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2" name="Picture 1">
            <a:extLst>
              <a:ext uri="{FF2B5EF4-FFF2-40B4-BE49-F238E27FC236}">
                <a16:creationId xmlns:a16="http://schemas.microsoft.com/office/drawing/2014/main" id="{CE2D2255-14E1-4F56-8E4E-E2B60FC0BDF4}"/>
              </a:ext>
            </a:extLst>
          </p:cNvPr>
          <p:cNvPicPr>
            <a:picLocks noChangeAspect="1"/>
          </p:cNvPicPr>
          <p:nvPr/>
        </p:nvPicPr>
        <p:blipFill>
          <a:blip r:embed="rId4"/>
          <a:stretch>
            <a:fillRect/>
          </a:stretch>
        </p:blipFill>
        <p:spPr>
          <a:xfrm>
            <a:off x="1100177" y="194310"/>
            <a:ext cx="3392452" cy="4754880"/>
          </a:xfrm>
          <a:prstGeom prst="rect">
            <a:avLst/>
          </a:prstGeom>
          <a:ln>
            <a:solidFill>
              <a:schemeClr val="tx1"/>
            </a:solidFill>
          </a:ln>
        </p:spPr>
      </p:pic>
    </p:spTree>
    <p:extLst>
      <p:ext uri="{BB962C8B-B14F-4D97-AF65-F5344CB8AC3E}">
        <p14:creationId xmlns:p14="http://schemas.microsoft.com/office/powerpoint/2010/main" val="4215408928"/>
      </p:ext>
    </p:extLst>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CC00"/>
        </a:solidFill>
        <a:effectLst/>
      </p:bgPr>
    </p:bg>
    <p:spTree>
      <p:nvGrpSpPr>
        <p:cNvPr id="1" name="Shape 94"/>
        <p:cNvGrpSpPr/>
        <p:nvPr/>
      </p:nvGrpSpPr>
      <p:grpSpPr>
        <a:xfrm>
          <a:off x="0" y="0"/>
          <a:ext cx="0" cy="0"/>
          <a:chOff x="0" y="0"/>
          <a:chExt cx="0" cy="0"/>
        </a:xfrm>
      </p:grpSpPr>
      <p:sp>
        <p:nvSpPr>
          <p:cNvPr id="123" name="Google Shape;123;g7372b59db7_0_108"/>
          <p:cNvSpPr txBox="1"/>
          <p:nvPr/>
        </p:nvSpPr>
        <p:spPr>
          <a:xfrm>
            <a:off x="365760" y="318941"/>
            <a:ext cx="6059632" cy="754800"/>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39988"/>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Arial" panose="020B0604020202020204" pitchFamily="34" charset="0"/>
                <a:ea typeface="Open Sans ExtraBold"/>
                <a:cs typeface="Arial" panose="020B0604020202020204" pitchFamily="34" charset="0"/>
                <a:sym typeface="Open Sans ExtraBold"/>
              </a:rPr>
              <a:t>Materials Needed</a:t>
            </a:r>
            <a:endParaRPr kumimoji="0" sz="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pic>
        <p:nvPicPr>
          <p:cNvPr id="124" name="Google Shape;124;g7372b59db7_0_108" descr="Light bulb in a yellow square the icon used to indicate facilitator tips in the presentation"/>
          <p:cNvPicPr preferRelativeResize="0"/>
          <p:nvPr/>
        </p:nvPicPr>
        <p:blipFill rotWithShape="1">
          <a:blip r:embed="rId3">
            <a:alphaModFix/>
          </a:blip>
          <a:srcRect/>
          <a:stretch/>
        </p:blipFill>
        <p:spPr>
          <a:xfrm>
            <a:off x="8070425" y="208100"/>
            <a:ext cx="846706" cy="846706"/>
          </a:xfrm>
          <a:prstGeom prst="rect">
            <a:avLst/>
          </a:prstGeom>
          <a:noFill/>
          <a:ln>
            <a:noFill/>
          </a:ln>
        </p:spPr>
      </p:pic>
      <p:graphicFrame>
        <p:nvGraphicFramePr>
          <p:cNvPr id="2" name="Table 2">
            <a:extLst>
              <a:ext uri="{FF2B5EF4-FFF2-40B4-BE49-F238E27FC236}">
                <a16:creationId xmlns:a16="http://schemas.microsoft.com/office/drawing/2014/main" id="{97133038-E003-4CA8-BA99-5466EA413D32}"/>
              </a:ext>
            </a:extLst>
          </p:cNvPr>
          <p:cNvGraphicFramePr>
            <a:graphicFrameLocks noGrp="1"/>
          </p:cNvGraphicFramePr>
          <p:nvPr>
            <p:extLst>
              <p:ext uri="{D42A27DB-BD31-4B8C-83A1-F6EECF244321}">
                <p14:modId xmlns:p14="http://schemas.microsoft.com/office/powerpoint/2010/main" val="62195325"/>
              </p:ext>
            </p:extLst>
          </p:nvPr>
        </p:nvGraphicFramePr>
        <p:xfrm>
          <a:off x="365760" y="1299095"/>
          <a:ext cx="8412480" cy="3200400"/>
        </p:xfrm>
        <a:graphic>
          <a:graphicData uri="http://schemas.openxmlformats.org/drawingml/2006/table">
            <a:tbl>
              <a:tblPr firstRow="1" bandRow="1">
                <a:tableStyleId>{5940675A-B579-460E-94D1-54222C63F5DA}</a:tableStyleId>
              </a:tblPr>
              <a:tblGrid>
                <a:gridCol w="457200">
                  <a:extLst>
                    <a:ext uri="{9D8B030D-6E8A-4147-A177-3AD203B41FA5}">
                      <a16:colId xmlns:a16="http://schemas.microsoft.com/office/drawing/2014/main" val="3743268562"/>
                    </a:ext>
                  </a:extLst>
                </a:gridCol>
                <a:gridCol w="7955280">
                  <a:extLst>
                    <a:ext uri="{9D8B030D-6E8A-4147-A177-3AD203B41FA5}">
                      <a16:colId xmlns:a16="http://schemas.microsoft.com/office/drawing/2014/main" val="22100770"/>
                    </a:ext>
                  </a:extLst>
                </a:gridCol>
              </a:tblGrid>
              <a:tr h="457200">
                <a:tc>
                  <a:txBody>
                    <a:bodyPr/>
                    <a:lstStyle/>
                    <a:p>
                      <a:pPr algn="ctr"/>
                      <a:r>
                        <a:rPr lang="en-US" b="1" dirty="0">
                          <a:solidFill>
                            <a:schemeClr val="bg1"/>
                          </a:solidFill>
                          <a:effectLst>
                            <a:outerShdw blurRad="38100" dist="38100" dir="2700000" algn="tl">
                              <a:srgbClr val="000000">
                                <a:alpha val="43137"/>
                              </a:srgbClr>
                            </a:outerShdw>
                          </a:effectLst>
                        </a:rPr>
                        <a:t>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Class Roll</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891771935"/>
                  </a:ext>
                </a:extLst>
              </a:tr>
              <a:tr h="457200">
                <a:tc>
                  <a:txBody>
                    <a:bodyPr/>
                    <a:lstStyle/>
                    <a:p>
                      <a:pPr algn="ctr"/>
                      <a:r>
                        <a:rPr lang="en-US" b="1" dirty="0">
                          <a:solidFill>
                            <a:schemeClr val="bg1"/>
                          </a:solidFill>
                          <a:effectLst>
                            <a:outerShdw blurRad="38100" dist="38100" dir="2700000" algn="tl">
                              <a:srgbClr val="000000">
                                <a:alpha val="43137"/>
                              </a:srgbClr>
                            </a:outerShdw>
                          </a:effectLst>
                        </a:rPr>
                        <a:t>2</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Class Rules Chart</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822455765"/>
                  </a:ext>
                </a:extLst>
              </a:tr>
              <a:tr h="457200">
                <a:tc>
                  <a:txBody>
                    <a:bodyPr/>
                    <a:lstStyle/>
                    <a:p>
                      <a:pPr algn="ctr"/>
                      <a:r>
                        <a:rPr lang="en-US" b="1" dirty="0">
                          <a:solidFill>
                            <a:schemeClr val="bg1"/>
                          </a:solidFill>
                          <a:effectLst>
                            <a:outerShdw blurRad="38100" dist="38100" dir="2700000" algn="tl">
                              <a:srgbClr val="000000">
                                <a:alpha val="43137"/>
                              </a:srgbClr>
                            </a:outerShdw>
                          </a:effectLst>
                        </a:rPr>
                        <a:t>3</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0" dirty="0"/>
                        <a:t>Chalkboard or Flipchart</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498528163"/>
                  </a:ext>
                </a:extLst>
              </a:tr>
              <a:tr h="457200">
                <a:tc>
                  <a:txBody>
                    <a:bodyPr/>
                    <a:lstStyle/>
                    <a:p>
                      <a:pPr algn="ctr"/>
                      <a:r>
                        <a:rPr lang="en-US" b="1" dirty="0">
                          <a:solidFill>
                            <a:schemeClr val="bg1"/>
                          </a:solidFill>
                          <a:effectLst>
                            <a:outerShdw blurRad="38100" dist="38100" dir="2700000" algn="tl">
                              <a:srgbClr val="000000">
                                <a:alpha val="43137"/>
                              </a:srgbClr>
                            </a:outerShdw>
                          </a:effectLst>
                        </a:rPr>
                        <a:t>4</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Chalk or Markers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982307848"/>
                  </a:ext>
                </a:extLst>
              </a:tr>
              <a:tr h="457200">
                <a:tc>
                  <a:txBody>
                    <a:bodyPr/>
                    <a:lstStyle/>
                    <a:p>
                      <a:pPr algn="ctr"/>
                      <a:r>
                        <a:rPr lang="en-US" b="1" dirty="0">
                          <a:solidFill>
                            <a:schemeClr val="bg1"/>
                          </a:solidFill>
                          <a:effectLst>
                            <a:outerShdw blurRad="38100" dist="38100" dir="2700000" algn="tl">
                              <a:srgbClr val="000000">
                                <a:alpha val="43137"/>
                              </a:srgbClr>
                            </a:outerShdw>
                          </a:effectLst>
                        </a:rPr>
                        <a:t>5</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Talking Stick</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91829008"/>
                  </a:ext>
                </a:extLst>
              </a:tr>
              <a:tr h="457200">
                <a:tc>
                  <a:txBody>
                    <a:bodyPr/>
                    <a:lstStyle/>
                    <a:p>
                      <a:pPr algn="ctr"/>
                      <a:r>
                        <a:rPr lang="en-US" b="1" dirty="0">
                          <a:solidFill>
                            <a:schemeClr val="bg1"/>
                          </a:solidFill>
                          <a:effectLst>
                            <a:outerShdw blurRad="38100" dist="38100" dir="2700000" algn="tl">
                              <a:srgbClr val="000000">
                                <a:alpha val="43137"/>
                              </a:srgbClr>
                            </a:outerShdw>
                          </a:effectLst>
                        </a:rPr>
                        <a:t>6</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Timer or Watch</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41121133"/>
                  </a:ext>
                </a:extLst>
              </a:tr>
              <a:tr h="457200">
                <a:tc>
                  <a:txBody>
                    <a:bodyPr/>
                    <a:lstStyle/>
                    <a:p>
                      <a:pPr algn="ctr"/>
                      <a:r>
                        <a:rPr lang="en-US" b="1" dirty="0">
                          <a:solidFill>
                            <a:schemeClr val="bg1"/>
                          </a:solidFill>
                          <a:effectLst>
                            <a:outerShdw blurRad="38100" dist="38100" dir="2700000" algn="tl">
                              <a:srgbClr val="000000">
                                <a:alpha val="43137"/>
                              </a:srgbClr>
                            </a:outerShdw>
                          </a:effectLst>
                        </a:rPr>
                        <a:t>7</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Student Evaluation Questionnaire</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533119009"/>
                  </a:ext>
                </a:extLst>
              </a:tr>
            </a:tbl>
          </a:graphicData>
        </a:graphic>
      </p:graphicFrame>
    </p:spTree>
    <p:extLst>
      <p:ext uri="{BB962C8B-B14F-4D97-AF65-F5344CB8AC3E}">
        <p14:creationId xmlns:p14="http://schemas.microsoft.com/office/powerpoint/2010/main" val="29001682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rgbClr val="00A5A6"/>
        </a:solidFill>
        <a:effectLst/>
      </p:bgPr>
    </p:bg>
    <p:spTree>
      <p:nvGrpSpPr>
        <p:cNvPr id="1" name="Shape 159"/>
        <p:cNvGrpSpPr/>
        <p:nvPr/>
      </p:nvGrpSpPr>
      <p:grpSpPr>
        <a:xfrm>
          <a:off x="0" y="0"/>
          <a:ext cx="0" cy="0"/>
          <a:chOff x="0" y="0"/>
          <a:chExt cx="0" cy="0"/>
        </a:xfrm>
      </p:grpSpPr>
      <p:sp>
        <p:nvSpPr>
          <p:cNvPr id="160" name="Google Shape;160;p3"/>
          <p:cNvSpPr txBox="1">
            <a:spLocks noGrp="1"/>
          </p:cNvSpPr>
          <p:nvPr>
            <p:ph type="ctrTitle"/>
          </p:nvPr>
        </p:nvSpPr>
        <p:spPr>
          <a:xfrm>
            <a:off x="5091546" y="689868"/>
            <a:ext cx="3924864" cy="3763765"/>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4800"/>
              <a:buNone/>
            </a:pPr>
            <a:r>
              <a:rPr lang="en-US" dirty="0">
                <a:solidFill>
                  <a:srgbClr val="F2D254"/>
                </a:solidFill>
              </a:rPr>
              <a:t>Born Free</a:t>
            </a:r>
            <a:br>
              <a:rPr lang="en-US" sz="2800" dirty="0">
                <a:solidFill>
                  <a:srgbClr val="F2D254"/>
                </a:solidFill>
              </a:rPr>
            </a:br>
            <a:br>
              <a:rPr lang="en-US" sz="2800" dirty="0">
                <a:solidFill>
                  <a:srgbClr val="F2D254"/>
                </a:solidFill>
              </a:rPr>
            </a:br>
            <a:r>
              <a:rPr lang="en-US" sz="2800" dirty="0">
                <a:solidFill>
                  <a:srgbClr val="F2D254"/>
                </a:solidFill>
              </a:rPr>
              <a:t>Lesson 1A</a:t>
            </a:r>
            <a:endParaRPr dirty="0">
              <a:solidFill>
                <a:srgbClr val="F2D254"/>
              </a:solidFill>
            </a:endParaRPr>
          </a:p>
        </p:txBody>
      </p:sp>
      <p:pic>
        <p:nvPicPr>
          <p:cNvPr id="161" name="Google Shape;161;p3" descr="Logo for the Geneva Office for Human Rights Education (3 brown dots over a v with the letters GO-HRE on a white circle)"/>
          <p:cNvPicPr preferRelativeResize="0"/>
          <p:nvPr/>
        </p:nvPicPr>
        <p:blipFill rotWithShape="1">
          <a:blip r:embed="rId3">
            <a:alphaModFix/>
          </a:blip>
          <a:srcRect/>
          <a:stretch/>
        </p:blipFill>
        <p:spPr>
          <a:xfrm>
            <a:off x="8386942" y="114136"/>
            <a:ext cx="618853" cy="618853"/>
          </a:xfrm>
          <a:prstGeom prst="rect">
            <a:avLst/>
          </a:prstGeom>
          <a:noFill/>
          <a:ln>
            <a:noFill/>
          </a:ln>
        </p:spPr>
      </p:pic>
      <p:pic>
        <p:nvPicPr>
          <p:cNvPr id="162" name="Google Shape;162;p3" descr="A close up of a toy&#10;&#10;Description automatically generated"/>
          <p:cNvPicPr preferRelativeResize="0"/>
          <p:nvPr/>
        </p:nvPicPr>
        <p:blipFill rotWithShape="1">
          <a:blip r:embed="rId4">
            <a:alphaModFix/>
          </a:blip>
          <a:srcRect/>
          <a:stretch/>
        </p:blipFill>
        <p:spPr>
          <a:xfrm>
            <a:off x="472121" y="971550"/>
            <a:ext cx="4448203" cy="3200400"/>
          </a:xfrm>
          <a:custGeom>
            <a:avLst/>
            <a:gdLst/>
            <a:ahLst/>
            <a:cxnLst/>
            <a:rect l="l" t="t" r="r" b="b"/>
            <a:pathLst>
              <a:path w="4448203" h="3200400" fill="none" extrusionOk="0">
                <a:moveTo>
                  <a:pt x="0" y="0"/>
                </a:moveTo>
                <a:cubicBezTo>
                  <a:pt x="197630" y="-6546"/>
                  <a:pt x="344419" y="13960"/>
                  <a:pt x="502011" y="0"/>
                </a:cubicBezTo>
                <a:cubicBezTo>
                  <a:pt x="659603" y="-13960"/>
                  <a:pt x="1050414" y="15734"/>
                  <a:pt x="1226433" y="0"/>
                </a:cubicBezTo>
                <a:cubicBezTo>
                  <a:pt x="1402452" y="-15734"/>
                  <a:pt x="1635325" y="-26168"/>
                  <a:pt x="1772927" y="0"/>
                </a:cubicBezTo>
                <a:cubicBezTo>
                  <a:pt x="1910529" y="26168"/>
                  <a:pt x="2142716" y="8953"/>
                  <a:pt x="2319420" y="0"/>
                </a:cubicBezTo>
                <a:cubicBezTo>
                  <a:pt x="2496124" y="-8953"/>
                  <a:pt x="2594330" y="-15094"/>
                  <a:pt x="2821432" y="0"/>
                </a:cubicBezTo>
                <a:cubicBezTo>
                  <a:pt x="3048534" y="15094"/>
                  <a:pt x="3211555" y="1261"/>
                  <a:pt x="3412407" y="0"/>
                </a:cubicBezTo>
                <a:cubicBezTo>
                  <a:pt x="3613259" y="-1261"/>
                  <a:pt x="3954475" y="21536"/>
                  <a:pt x="4448203" y="0"/>
                </a:cubicBezTo>
                <a:cubicBezTo>
                  <a:pt x="4435984" y="220955"/>
                  <a:pt x="4462888" y="452154"/>
                  <a:pt x="4448203" y="672084"/>
                </a:cubicBezTo>
                <a:cubicBezTo>
                  <a:pt x="4433518" y="892014"/>
                  <a:pt x="4444609" y="1000082"/>
                  <a:pt x="4448203" y="1312164"/>
                </a:cubicBezTo>
                <a:cubicBezTo>
                  <a:pt x="4451797" y="1624246"/>
                  <a:pt x="4431942" y="1676094"/>
                  <a:pt x="4448203" y="1888236"/>
                </a:cubicBezTo>
                <a:cubicBezTo>
                  <a:pt x="4464464" y="2100378"/>
                  <a:pt x="4456398" y="2417800"/>
                  <a:pt x="4448203" y="2592324"/>
                </a:cubicBezTo>
                <a:cubicBezTo>
                  <a:pt x="4440008" y="2766848"/>
                  <a:pt x="4424222" y="2982514"/>
                  <a:pt x="4448203" y="3200400"/>
                </a:cubicBezTo>
                <a:cubicBezTo>
                  <a:pt x="4248504" y="3214183"/>
                  <a:pt x="4174528" y="3186311"/>
                  <a:pt x="3901709" y="3200400"/>
                </a:cubicBezTo>
                <a:cubicBezTo>
                  <a:pt x="3628890" y="3214489"/>
                  <a:pt x="3460789" y="3188676"/>
                  <a:pt x="3266252" y="3200400"/>
                </a:cubicBezTo>
                <a:cubicBezTo>
                  <a:pt x="3071715" y="3212124"/>
                  <a:pt x="2807836" y="3174193"/>
                  <a:pt x="2586312" y="3200400"/>
                </a:cubicBezTo>
                <a:cubicBezTo>
                  <a:pt x="2364788" y="3226607"/>
                  <a:pt x="2201952" y="3219874"/>
                  <a:pt x="2084301" y="3200400"/>
                </a:cubicBezTo>
                <a:cubicBezTo>
                  <a:pt x="1966650" y="3180926"/>
                  <a:pt x="1669929" y="3213447"/>
                  <a:pt x="1537807" y="3200400"/>
                </a:cubicBezTo>
                <a:cubicBezTo>
                  <a:pt x="1405685" y="3187353"/>
                  <a:pt x="1198788" y="3199574"/>
                  <a:pt x="1035796" y="3200400"/>
                </a:cubicBezTo>
                <a:cubicBezTo>
                  <a:pt x="872804" y="3201226"/>
                  <a:pt x="384520" y="3186364"/>
                  <a:pt x="0" y="3200400"/>
                </a:cubicBezTo>
                <a:cubicBezTo>
                  <a:pt x="2467" y="2973057"/>
                  <a:pt x="-3737" y="2927104"/>
                  <a:pt x="0" y="2656332"/>
                </a:cubicBezTo>
                <a:cubicBezTo>
                  <a:pt x="3737" y="2385560"/>
                  <a:pt x="20964" y="2335504"/>
                  <a:pt x="0" y="2112264"/>
                </a:cubicBezTo>
                <a:cubicBezTo>
                  <a:pt x="-20964" y="1889024"/>
                  <a:pt x="-25333" y="1743838"/>
                  <a:pt x="0" y="1536192"/>
                </a:cubicBezTo>
                <a:cubicBezTo>
                  <a:pt x="25333" y="1328546"/>
                  <a:pt x="4913" y="1254555"/>
                  <a:pt x="0" y="992124"/>
                </a:cubicBezTo>
                <a:cubicBezTo>
                  <a:pt x="-4913" y="729693"/>
                  <a:pt x="-48692" y="378109"/>
                  <a:pt x="0" y="0"/>
                </a:cubicBezTo>
                <a:close/>
              </a:path>
              <a:path w="4448203" h="3200400" extrusionOk="0">
                <a:moveTo>
                  <a:pt x="0" y="0"/>
                </a:moveTo>
                <a:cubicBezTo>
                  <a:pt x="216653" y="-1843"/>
                  <a:pt x="401654" y="1781"/>
                  <a:pt x="635458" y="0"/>
                </a:cubicBezTo>
                <a:cubicBezTo>
                  <a:pt x="869262" y="-1781"/>
                  <a:pt x="993947" y="12563"/>
                  <a:pt x="1181951" y="0"/>
                </a:cubicBezTo>
                <a:cubicBezTo>
                  <a:pt x="1369955" y="-12563"/>
                  <a:pt x="1621553" y="6792"/>
                  <a:pt x="1817409" y="0"/>
                </a:cubicBezTo>
                <a:cubicBezTo>
                  <a:pt x="2013265" y="-6792"/>
                  <a:pt x="2160692" y="-22416"/>
                  <a:pt x="2452866" y="0"/>
                </a:cubicBezTo>
                <a:cubicBezTo>
                  <a:pt x="2745040" y="22416"/>
                  <a:pt x="2741845" y="23523"/>
                  <a:pt x="2999360" y="0"/>
                </a:cubicBezTo>
                <a:cubicBezTo>
                  <a:pt x="3256875" y="-23523"/>
                  <a:pt x="3391553" y="-231"/>
                  <a:pt x="3590335" y="0"/>
                </a:cubicBezTo>
                <a:cubicBezTo>
                  <a:pt x="3789117" y="231"/>
                  <a:pt x="4207238" y="8044"/>
                  <a:pt x="4448203" y="0"/>
                </a:cubicBezTo>
                <a:cubicBezTo>
                  <a:pt x="4439094" y="221712"/>
                  <a:pt x="4436797" y="351444"/>
                  <a:pt x="4448203" y="544068"/>
                </a:cubicBezTo>
                <a:cubicBezTo>
                  <a:pt x="4459609" y="736692"/>
                  <a:pt x="4450389" y="954894"/>
                  <a:pt x="4448203" y="1088136"/>
                </a:cubicBezTo>
                <a:cubicBezTo>
                  <a:pt x="4446017" y="1221378"/>
                  <a:pt x="4434818" y="1528934"/>
                  <a:pt x="4448203" y="1760220"/>
                </a:cubicBezTo>
                <a:cubicBezTo>
                  <a:pt x="4461588" y="1991506"/>
                  <a:pt x="4441965" y="2072633"/>
                  <a:pt x="4448203" y="2368296"/>
                </a:cubicBezTo>
                <a:cubicBezTo>
                  <a:pt x="4454441" y="2663959"/>
                  <a:pt x="4458097" y="2826103"/>
                  <a:pt x="4448203" y="3200400"/>
                </a:cubicBezTo>
                <a:cubicBezTo>
                  <a:pt x="4198140" y="3200717"/>
                  <a:pt x="4093829" y="3201966"/>
                  <a:pt x="3901709" y="3200400"/>
                </a:cubicBezTo>
                <a:cubicBezTo>
                  <a:pt x="3709589" y="3198834"/>
                  <a:pt x="3607299" y="3221679"/>
                  <a:pt x="3355216" y="3200400"/>
                </a:cubicBezTo>
                <a:cubicBezTo>
                  <a:pt x="3103133" y="3179121"/>
                  <a:pt x="2961014" y="3195311"/>
                  <a:pt x="2764240" y="3200400"/>
                </a:cubicBezTo>
                <a:cubicBezTo>
                  <a:pt x="2567466" y="3205489"/>
                  <a:pt x="2430477" y="3184580"/>
                  <a:pt x="2173265" y="3200400"/>
                </a:cubicBezTo>
                <a:cubicBezTo>
                  <a:pt x="1916053" y="3216220"/>
                  <a:pt x="1825052" y="3202366"/>
                  <a:pt x="1582289" y="3200400"/>
                </a:cubicBezTo>
                <a:cubicBezTo>
                  <a:pt x="1339526" y="3198434"/>
                  <a:pt x="1089308" y="3190528"/>
                  <a:pt x="902350" y="3200400"/>
                </a:cubicBezTo>
                <a:cubicBezTo>
                  <a:pt x="715392" y="3210272"/>
                  <a:pt x="312393" y="3243603"/>
                  <a:pt x="0" y="3200400"/>
                </a:cubicBezTo>
                <a:cubicBezTo>
                  <a:pt x="-24481" y="2901608"/>
                  <a:pt x="29615" y="2789250"/>
                  <a:pt x="0" y="2496312"/>
                </a:cubicBezTo>
                <a:cubicBezTo>
                  <a:pt x="-29615" y="2203374"/>
                  <a:pt x="29367" y="2079291"/>
                  <a:pt x="0" y="1856232"/>
                </a:cubicBezTo>
                <a:cubicBezTo>
                  <a:pt x="-29367" y="1633173"/>
                  <a:pt x="-13719" y="1410678"/>
                  <a:pt x="0" y="1280160"/>
                </a:cubicBezTo>
                <a:cubicBezTo>
                  <a:pt x="13719" y="1149642"/>
                  <a:pt x="-2892" y="807450"/>
                  <a:pt x="0" y="576072"/>
                </a:cubicBezTo>
                <a:cubicBezTo>
                  <a:pt x="2892" y="344694"/>
                  <a:pt x="-22884" y="223515"/>
                  <a:pt x="0" y="0"/>
                </a:cubicBezTo>
                <a:close/>
              </a:path>
            </a:pathLst>
          </a:custGeom>
          <a:noFill/>
          <a:ln w="12700" cap="flat" cmpd="sng">
            <a:solidFill>
              <a:srgbClr val="F2D254"/>
            </a:solidFill>
            <a:prstDash val="solid"/>
            <a:round/>
            <a:headEnd type="none" w="sm" len="sm"/>
            <a:tailEnd type="none" w="sm" len="sm"/>
          </a:ln>
        </p:spPr>
      </p:pic>
      <p:sp>
        <p:nvSpPr>
          <p:cNvPr id="5" name="Google Shape;87;g7372b59db7_0_507">
            <a:extLst>
              <a:ext uri="{FF2B5EF4-FFF2-40B4-BE49-F238E27FC236}">
                <a16:creationId xmlns:a16="http://schemas.microsoft.com/office/drawing/2014/main" id="{41C71A36-0200-4CEF-8088-2343122DD619}"/>
              </a:ext>
            </a:extLst>
          </p:cNvPr>
          <p:cNvSpPr txBox="1">
            <a:spLocks/>
          </p:cNvSpPr>
          <p:nvPr/>
        </p:nvSpPr>
        <p:spPr>
          <a:xfrm>
            <a:off x="61525" y="4210493"/>
            <a:ext cx="8994900" cy="816932"/>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4800"/>
              <a:buFont typeface="Arial"/>
              <a:buNone/>
              <a:defRPr sz="48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Pts val="4800"/>
              <a:buFont typeface="Arial"/>
              <a:buNone/>
              <a:tabLst/>
              <a:defRPr/>
            </a:pPr>
            <a:r>
              <a:rPr kumimoji="0" lang="en-US" sz="2400" b="1" i="0" u="none" strike="noStrike" kern="0" cap="none" spc="0" normalizeH="0" baseline="0" noProof="0" dirty="0">
                <a:ln>
                  <a:noFill/>
                </a:ln>
                <a:solidFill>
                  <a:srgbClr val="F2D254"/>
                </a:solidFill>
                <a:effectLst/>
                <a:uLnTx/>
                <a:uFillTx/>
                <a:latin typeface="Arial"/>
                <a:cs typeface="Arial"/>
                <a:sym typeface="Arial"/>
              </a:rPr>
              <a:t>Free and Equal</a:t>
            </a:r>
          </a:p>
          <a:p>
            <a:pPr marL="0" marR="0" lvl="0" indent="0" algn="ctr" defTabSz="914400" rtl="0" eaLnBrk="1" fontAlgn="auto" latinLnBrk="0" hangingPunct="1">
              <a:lnSpc>
                <a:spcPct val="100000"/>
              </a:lnSpc>
              <a:spcBef>
                <a:spcPts val="0"/>
              </a:spcBef>
              <a:spcAft>
                <a:spcPts val="0"/>
              </a:spcAft>
              <a:buClr>
                <a:srgbClr val="000000"/>
              </a:buClr>
              <a:buSzPts val="4800"/>
              <a:buFont typeface="Arial"/>
              <a:buNone/>
              <a:tabLst/>
              <a:defRPr/>
            </a:pPr>
            <a:r>
              <a:rPr kumimoji="0" lang="en-US" sz="2400" b="1" i="0" u="none" strike="noStrike" kern="0" cap="none" spc="0" normalizeH="0" baseline="0" noProof="0" dirty="0">
                <a:ln>
                  <a:noFill/>
                </a:ln>
                <a:solidFill>
                  <a:srgbClr val="F2D254"/>
                </a:solidFill>
                <a:effectLst/>
                <a:uLnTx/>
                <a:uFillTx/>
                <a:latin typeface="Arial"/>
                <a:cs typeface="Arial"/>
                <a:sym typeface="Arial"/>
              </a:rPr>
              <a:t>We All Have the Right to Life, Freedom and Safety</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g7372b59db7_0_401"/>
          <p:cNvSpPr txBox="1">
            <a:spLocks noGrp="1"/>
          </p:cNvSpPr>
          <p:nvPr>
            <p:ph type="title"/>
          </p:nvPr>
        </p:nvSpPr>
        <p:spPr>
          <a:xfrm>
            <a:off x="738750" y="2114550"/>
            <a:ext cx="7666500" cy="9144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3600"/>
              <a:buNone/>
            </a:pPr>
            <a:r>
              <a:rPr lang="en-US" dirty="0"/>
              <a:t>Welcome and Warm Up</a:t>
            </a:r>
            <a:endParaRPr dirty="0"/>
          </a:p>
        </p:txBody>
      </p:sp>
      <p:sp>
        <p:nvSpPr>
          <p:cNvPr id="170" name="Google Shape;170;g7372b59db7_0_401"/>
          <p:cNvSpPr txBox="1">
            <a:spLocks noGrp="1"/>
          </p:cNvSpPr>
          <p:nvPr>
            <p:ph type="body" idx="1"/>
          </p:nvPr>
        </p:nvSpPr>
        <p:spPr>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600"/>
              </a:spcBef>
              <a:spcAft>
                <a:spcPts val="0"/>
              </a:spcAft>
              <a:buSzPts val="1800"/>
              <a:buNone/>
            </a:pPr>
            <a:br>
              <a:rPr lang="en-US" sz="1572"/>
            </a:br>
            <a:endParaRPr sz="1572"/>
          </a:p>
        </p:txBody>
      </p:sp>
      <p:sp>
        <p:nvSpPr>
          <p:cNvPr id="171" name="Google Shape;171;g7372b59db7_0_401"/>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5</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72" name="Google Shape;172;g7372b59db7_0_401" descr="Orange and yellow smiley sun the logo for welcome and warm up in the lessons"/>
          <p:cNvPicPr preferRelativeResize="0"/>
          <p:nvPr/>
        </p:nvPicPr>
        <p:blipFill rotWithShape="1">
          <a:blip r:embed="rId3">
            <a:alphaModFix/>
          </a:blip>
          <a:srcRect/>
          <a:stretch/>
        </p:blipFill>
        <p:spPr>
          <a:xfrm>
            <a:off x="7912125" y="131964"/>
            <a:ext cx="1050588" cy="1097281"/>
          </a:xfrm>
          <a:prstGeom prst="rect">
            <a:avLst/>
          </a:prstGeom>
          <a:noFill/>
          <a:ln>
            <a:noFill/>
          </a:ln>
          <a:effectLst>
            <a:outerShdw blurRad="50800" dist="38100" dir="2700000" algn="tl" rotWithShape="0">
              <a:srgbClr val="000000">
                <a:alpha val="40000"/>
              </a:srgbClr>
            </a:outerShdw>
          </a:effectLst>
        </p:spPr>
      </p:pic>
    </p:spTree>
  </p:cSld>
  <p:clrMapOvr>
    <a:masterClrMapping/>
  </p:clrMapOvr>
  <p:transition>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7"/>
          <p:cNvSpPr txBox="1">
            <a:spLocks noGrp="1"/>
          </p:cNvSpPr>
          <p:nvPr>
            <p:ph type="title"/>
          </p:nvPr>
        </p:nvSpPr>
        <p:spPr>
          <a:xfrm>
            <a:off x="504877" y="530359"/>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Talking Stick Activity</a:t>
            </a:r>
            <a:endParaRPr dirty="0"/>
          </a:p>
        </p:txBody>
      </p:sp>
      <p:sp>
        <p:nvSpPr>
          <p:cNvPr id="178" name="Google Shape;178;p7"/>
          <p:cNvSpPr txBox="1">
            <a:spLocks noGrp="1"/>
          </p:cNvSpPr>
          <p:nvPr>
            <p:ph type="body" idx="1"/>
          </p:nvPr>
        </p:nvSpPr>
        <p:spPr>
          <a:xfrm>
            <a:off x="513191" y="1495779"/>
            <a:ext cx="4572000" cy="3200400"/>
          </a:xfrm>
          <a:prstGeom prst="rect">
            <a:avLst/>
          </a:prstGeom>
          <a:noFill/>
          <a:ln>
            <a:noFill/>
          </a:ln>
        </p:spPr>
        <p:txBody>
          <a:bodyPr spcFirstLastPara="1" wrap="square" lIns="91425" tIns="91425" rIns="91425" bIns="91425" anchor="ctr" anchorCtr="0">
            <a:normAutofit/>
          </a:bodyPr>
          <a:lstStyle/>
          <a:p>
            <a:pPr marL="0" lvl="0" indent="0" algn="l" rtl="0">
              <a:lnSpc>
                <a:spcPct val="150000"/>
              </a:lnSpc>
              <a:spcBef>
                <a:spcPts val="600"/>
              </a:spcBef>
              <a:spcAft>
                <a:spcPts val="0"/>
              </a:spcAft>
              <a:buSzPts val="2400"/>
              <a:buNone/>
            </a:pPr>
            <a:r>
              <a:rPr lang="en-US" dirty="0"/>
              <a:t>My name is ________ and my favorite food is _________</a:t>
            </a:r>
            <a:endParaRPr dirty="0"/>
          </a:p>
        </p:txBody>
      </p:sp>
      <p:sp>
        <p:nvSpPr>
          <p:cNvPr id="180" name="Google Shape;180;p7"/>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marR="0" lvl="0" indent="0" algn="l" defTabSz="914400" rtl="0" eaLnBrk="1" fontAlgn="auto" latinLnBrk="0" hangingPunct="1">
              <a:lnSpc>
                <a:spcPct val="90000"/>
              </a:lnSpc>
              <a:spcBef>
                <a:spcPts val="0"/>
              </a:spcBef>
              <a:spcAft>
                <a:spcPts val="600"/>
              </a:spcAft>
              <a:buClr>
                <a:srgbClr val="000000"/>
              </a:buClr>
              <a:buSzPts val="900"/>
              <a:buFont typeface="Arial"/>
              <a:buNone/>
              <a:tabLst/>
              <a:defRPr/>
            </a:pPr>
            <a:fld id="{00000000-1234-1234-1234-123412341234}" type="slidenum">
              <a:rPr kumimoji="0" lang="en-US" sz="9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90000"/>
                </a:lnSpc>
                <a:spcBef>
                  <a:spcPts val="0"/>
                </a:spcBef>
                <a:spcAft>
                  <a:spcPts val="600"/>
                </a:spcAft>
                <a:buClr>
                  <a:srgbClr val="000000"/>
                </a:buClr>
                <a:buSzPts val="900"/>
                <a:buFont typeface="Arial"/>
                <a:buNone/>
                <a:tabLst/>
                <a:defRPr/>
              </a:pPr>
              <a:t>6</a:t>
            </a:fld>
            <a:endParaRPr kumimoji="0" sz="900" b="1" i="0" u="none" strike="noStrike" kern="0" cap="none" spc="0" normalizeH="0" baseline="0" noProof="0">
              <a:ln>
                <a:noFill/>
              </a:ln>
              <a:solidFill>
                <a:srgbClr val="0B4860"/>
              </a:solidFill>
              <a:effectLst/>
              <a:uLnTx/>
              <a:uFillTx/>
              <a:latin typeface="Arial"/>
              <a:cs typeface="Arial"/>
              <a:sym typeface="Arial"/>
            </a:endParaRPr>
          </a:p>
        </p:txBody>
      </p:sp>
      <p:pic>
        <p:nvPicPr>
          <p:cNvPr id="179" name="Google Shape;179;p7"/>
          <p:cNvPicPr preferRelativeResize="0">
            <a:picLocks noChangeAspect="1"/>
          </p:cNvPicPr>
          <p:nvPr/>
        </p:nvPicPr>
        <p:blipFill>
          <a:blip r:embed="rId3"/>
          <a:srcRect/>
          <a:stretch/>
        </p:blipFill>
        <p:spPr>
          <a:xfrm>
            <a:off x="5300118" y="1697526"/>
            <a:ext cx="3089196" cy="2286000"/>
          </a:xfrm>
          <a:prstGeom prst="rect">
            <a:avLst/>
          </a:prstGeom>
          <a:noFill/>
          <a:ln>
            <a:solidFill>
              <a:schemeClr val="tx1"/>
            </a:solidFill>
          </a:ln>
          <a:effectLst>
            <a:outerShdw blurRad="50800" dist="38100" dir="2700000" algn="tl" rotWithShape="0">
              <a:prstClr val="black">
                <a:alpha val="40000"/>
              </a:prstClr>
            </a:outerShdw>
          </a:effectLst>
        </p:spPr>
      </p:pic>
      <p:pic>
        <p:nvPicPr>
          <p:cNvPr id="3" name="Picture 2" descr="A close up of a logo&#10;&#10;Description automatically generated">
            <a:extLst>
              <a:ext uri="{FF2B5EF4-FFF2-40B4-BE49-F238E27FC236}">
                <a16:creationId xmlns:a16="http://schemas.microsoft.com/office/drawing/2014/main" id="{9E9BE9BD-A01F-44B6-A5D7-CB362824E1A3}"/>
              </a:ext>
            </a:extLst>
          </p:cNvPr>
          <p:cNvPicPr>
            <a:picLocks noChangeAspect="1"/>
          </p:cNvPicPr>
          <p:nvPr/>
        </p:nvPicPr>
        <p:blipFill>
          <a:blip r:embed="rId4"/>
          <a:stretch>
            <a:fillRect/>
          </a:stretch>
        </p:blipFill>
        <p:spPr>
          <a:xfrm>
            <a:off x="7796070" y="226753"/>
            <a:ext cx="1097280" cy="876436"/>
          </a:xfrm>
          <a:prstGeom prst="rect">
            <a:avLst/>
          </a:prstGeom>
        </p:spPr>
      </p:pic>
    </p:spTree>
  </p:cSld>
  <p:clrMapOvr>
    <a:masterClrMapping/>
  </p:clrMapOvr>
  <p:transition>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5"/>
          <p:cNvSpPr txBox="1">
            <a:spLocks noGrp="1"/>
          </p:cNvSpPr>
          <p:nvPr>
            <p:ph type="title"/>
          </p:nvPr>
        </p:nvSpPr>
        <p:spPr>
          <a:xfrm>
            <a:off x="869150" y="530359"/>
            <a:ext cx="6559426" cy="478766"/>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dirty="0"/>
              <a:t>Develop &amp; Discuss</a:t>
            </a:r>
            <a:endParaRPr dirty="0"/>
          </a:p>
        </p:txBody>
      </p:sp>
      <p:sp>
        <p:nvSpPr>
          <p:cNvPr id="198" name="Google Shape;198;p5"/>
          <p:cNvSpPr txBox="1">
            <a:spLocks noGrp="1"/>
          </p:cNvSpPr>
          <p:nvPr>
            <p:ph type="body" idx="1"/>
          </p:nvPr>
        </p:nvSpPr>
        <p:spPr>
          <a:xfrm>
            <a:off x="446314" y="1219200"/>
            <a:ext cx="6982261" cy="3413400"/>
          </a:xfrm>
          <a:prstGeom prst="rect">
            <a:avLst/>
          </a:prstGeom>
          <a:noFill/>
          <a:ln>
            <a:noFill/>
          </a:ln>
        </p:spPr>
        <p:txBody>
          <a:bodyPr spcFirstLastPara="1" wrap="square" lIns="91425" tIns="91425" rIns="91425" bIns="91425" anchor="t" anchorCtr="0">
            <a:noAutofit/>
          </a:bodyPr>
          <a:lstStyle/>
          <a:p>
            <a:pPr marL="0" lvl="0" indent="0" algn="l" rtl="0">
              <a:lnSpc>
                <a:spcPct val="80000"/>
              </a:lnSpc>
              <a:spcBef>
                <a:spcPts val="0"/>
              </a:spcBef>
              <a:spcAft>
                <a:spcPts val="0"/>
              </a:spcAft>
              <a:buSzPts val="1800"/>
              <a:buNone/>
            </a:pPr>
            <a:r>
              <a:rPr lang="en-US" sz="2000" u="sng" dirty="0"/>
              <a:t>Here are some possible ideas for class rules:</a:t>
            </a:r>
            <a:endParaRPr sz="2000" u="sng" dirty="0"/>
          </a:p>
          <a:p>
            <a:pPr marL="0" lvl="0" indent="0" algn="l" rtl="0">
              <a:lnSpc>
                <a:spcPct val="80000"/>
              </a:lnSpc>
              <a:spcBef>
                <a:spcPts val="600"/>
              </a:spcBef>
              <a:spcAft>
                <a:spcPts val="0"/>
              </a:spcAft>
              <a:buSzPts val="1800"/>
              <a:buNone/>
            </a:pPr>
            <a:endParaRPr sz="2000" u="sng" dirty="0"/>
          </a:p>
          <a:p>
            <a:pPr marL="0" lvl="0" indent="0" algn="l" rtl="0">
              <a:lnSpc>
                <a:spcPct val="90000"/>
              </a:lnSpc>
              <a:spcBef>
                <a:spcPts val="0"/>
              </a:spcBef>
              <a:spcAft>
                <a:spcPts val="0"/>
              </a:spcAft>
              <a:buSzPts val="1800"/>
              <a:buNone/>
            </a:pPr>
            <a:r>
              <a:rPr lang="en-US" sz="2000" u="sng" dirty="0"/>
              <a:t>Listening</a:t>
            </a:r>
            <a:r>
              <a:rPr lang="en-US" sz="2000" dirty="0"/>
              <a:t>: Only one person will speak at a time. Raise your hand and wait for the Talking Stick. </a:t>
            </a:r>
            <a:endParaRPr sz="2000" dirty="0"/>
          </a:p>
          <a:p>
            <a:pPr marL="0" lvl="0" indent="0" algn="l" rtl="0">
              <a:lnSpc>
                <a:spcPct val="90000"/>
              </a:lnSpc>
              <a:spcBef>
                <a:spcPts val="100"/>
              </a:spcBef>
              <a:spcAft>
                <a:spcPts val="0"/>
              </a:spcAft>
              <a:buSzPts val="1800"/>
              <a:buNone/>
            </a:pPr>
            <a:endParaRPr sz="2000" dirty="0"/>
          </a:p>
          <a:p>
            <a:pPr marL="0" lvl="0" indent="0" algn="l" rtl="0">
              <a:lnSpc>
                <a:spcPct val="90000"/>
              </a:lnSpc>
              <a:spcBef>
                <a:spcPts val="100"/>
              </a:spcBef>
              <a:spcAft>
                <a:spcPts val="0"/>
              </a:spcAft>
              <a:buSzPts val="1800"/>
              <a:buNone/>
            </a:pPr>
            <a:r>
              <a:rPr lang="en-US" sz="2000" u="sng" dirty="0"/>
              <a:t>Respectful language</a:t>
            </a:r>
            <a:r>
              <a:rPr lang="en-US" sz="2000" dirty="0"/>
              <a:t>: We will only use words that are not mean or disrespectful of other people’s feelings. </a:t>
            </a:r>
            <a:endParaRPr sz="2000" dirty="0"/>
          </a:p>
          <a:p>
            <a:pPr marL="0" lvl="0" indent="0" algn="l" rtl="0">
              <a:lnSpc>
                <a:spcPct val="90000"/>
              </a:lnSpc>
              <a:spcBef>
                <a:spcPts val="100"/>
              </a:spcBef>
              <a:spcAft>
                <a:spcPts val="0"/>
              </a:spcAft>
              <a:buSzPts val="1800"/>
              <a:buNone/>
            </a:pPr>
            <a:endParaRPr sz="2000" dirty="0"/>
          </a:p>
          <a:p>
            <a:pPr marL="0" lvl="0" indent="0" algn="l" rtl="0">
              <a:lnSpc>
                <a:spcPct val="90000"/>
              </a:lnSpc>
              <a:spcBef>
                <a:spcPts val="100"/>
              </a:spcBef>
              <a:spcAft>
                <a:spcPts val="0"/>
              </a:spcAft>
              <a:buSzPts val="1800"/>
              <a:buNone/>
            </a:pPr>
            <a:r>
              <a:rPr lang="en-US" sz="2000" u="sng" dirty="0"/>
              <a:t>Following</a:t>
            </a:r>
            <a:r>
              <a:rPr lang="en-US" sz="2000" dirty="0"/>
              <a:t>: We will listen carefully when the facilitator is speaking and follow directions. </a:t>
            </a:r>
            <a:endParaRPr sz="2000" dirty="0"/>
          </a:p>
          <a:p>
            <a:pPr marL="0" lvl="0" indent="0" algn="l" rtl="0">
              <a:lnSpc>
                <a:spcPct val="90000"/>
              </a:lnSpc>
              <a:spcBef>
                <a:spcPts val="100"/>
              </a:spcBef>
              <a:spcAft>
                <a:spcPts val="0"/>
              </a:spcAft>
              <a:buSzPts val="1800"/>
              <a:buNone/>
            </a:pPr>
            <a:endParaRPr sz="2000" dirty="0"/>
          </a:p>
          <a:p>
            <a:pPr marL="0" lvl="0" indent="0" algn="l" rtl="0">
              <a:lnSpc>
                <a:spcPct val="90000"/>
              </a:lnSpc>
              <a:spcBef>
                <a:spcPts val="100"/>
              </a:spcBef>
              <a:spcAft>
                <a:spcPts val="100"/>
              </a:spcAft>
              <a:buSzPts val="1800"/>
              <a:buNone/>
            </a:pPr>
            <a:r>
              <a:rPr lang="en-US" sz="2000" u="sng" dirty="0"/>
              <a:t>Punctuality</a:t>
            </a:r>
            <a:r>
              <a:rPr lang="en-US" sz="2000" dirty="0"/>
              <a:t>: Try to be to class on time.</a:t>
            </a:r>
            <a:endParaRPr sz="2000" dirty="0"/>
          </a:p>
        </p:txBody>
      </p:sp>
      <p:sp>
        <p:nvSpPr>
          <p:cNvPr id="199" name="Google Shape;199;p5"/>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7</a:t>
            </a:fld>
            <a:endParaRPr sz="900">
              <a:solidFill>
                <a:srgbClr val="00A5A6"/>
              </a:solidFill>
            </a:endParaRPr>
          </a:p>
        </p:txBody>
      </p:sp>
      <p:pic>
        <p:nvPicPr>
          <p:cNvPr id="200" name="Google Shape;200;p5"/>
          <p:cNvPicPr preferRelativeResize="0"/>
          <p:nvPr/>
        </p:nvPicPr>
        <p:blipFill rotWithShape="1">
          <a:blip r:embed="rId3">
            <a:alphaModFix/>
          </a:blip>
          <a:srcRect/>
          <a:stretch/>
        </p:blipFill>
        <p:spPr>
          <a:xfrm>
            <a:off x="7332125" y="3388050"/>
            <a:ext cx="489927" cy="647700"/>
          </a:xfrm>
          <a:prstGeom prst="rect">
            <a:avLst/>
          </a:prstGeom>
          <a:noFill/>
          <a:ln>
            <a:noFill/>
          </a:ln>
        </p:spPr>
      </p:pic>
      <p:pic>
        <p:nvPicPr>
          <p:cNvPr id="201" name="Google Shape;201;p5"/>
          <p:cNvPicPr preferRelativeResize="0"/>
          <p:nvPr/>
        </p:nvPicPr>
        <p:blipFill rotWithShape="1">
          <a:blip r:embed="rId4">
            <a:alphaModFix/>
          </a:blip>
          <a:srcRect/>
          <a:stretch/>
        </p:blipFill>
        <p:spPr>
          <a:xfrm>
            <a:off x="7332115" y="1858575"/>
            <a:ext cx="771525" cy="647700"/>
          </a:xfrm>
          <a:prstGeom prst="rect">
            <a:avLst/>
          </a:prstGeom>
          <a:noFill/>
          <a:ln>
            <a:noFill/>
          </a:ln>
        </p:spPr>
      </p:pic>
      <p:pic>
        <p:nvPicPr>
          <p:cNvPr id="202" name="Google Shape;202;p5"/>
          <p:cNvPicPr preferRelativeResize="0"/>
          <p:nvPr/>
        </p:nvPicPr>
        <p:blipFill rotWithShape="1">
          <a:blip r:embed="rId5">
            <a:alphaModFix/>
          </a:blip>
          <a:srcRect/>
          <a:stretch/>
        </p:blipFill>
        <p:spPr>
          <a:xfrm>
            <a:off x="5155250" y="4163825"/>
            <a:ext cx="771525" cy="594911"/>
          </a:xfrm>
          <a:prstGeom prst="rect">
            <a:avLst/>
          </a:prstGeom>
          <a:noFill/>
          <a:ln>
            <a:noFill/>
          </a:ln>
        </p:spPr>
      </p:pic>
      <p:pic>
        <p:nvPicPr>
          <p:cNvPr id="203" name="Google Shape;203;p5"/>
          <p:cNvPicPr preferRelativeResize="0"/>
          <p:nvPr/>
        </p:nvPicPr>
        <p:blipFill rotWithShape="1">
          <a:blip r:embed="rId6">
            <a:alphaModFix/>
          </a:blip>
          <a:srcRect/>
          <a:stretch/>
        </p:blipFill>
        <p:spPr>
          <a:xfrm>
            <a:off x="7595175" y="2716350"/>
            <a:ext cx="866274" cy="609600"/>
          </a:xfrm>
          <a:prstGeom prst="rect">
            <a:avLst/>
          </a:prstGeom>
          <a:noFill/>
          <a:ln>
            <a:noFill/>
          </a:ln>
        </p:spPr>
      </p:pic>
      <p:pic>
        <p:nvPicPr>
          <p:cNvPr id="204" name="Google Shape;204;p5" descr="Stick figures of three kids running the icon for Develop and Discuss throughout the presentation"/>
          <p:cNvPicPr preferRelativeResize="0"/>
          <p:nvPr/>
        </p:nvPicPr>
        <p:blipFill rotWithShape="1">
          <a:blip r:embed="rId7">
            <a:alphaModFix/>
          </a:blip>
          <a:srcRect/>
          <a:stretch/>
        </p:blipFill>
        <p:spPr>
          <a:xfrm>
            <a:off x="7481559" y="236803"/>
            <a:ext cx="1379953" cy="750756"/>
          </a:xfrm>
          <a:prstGeom prst="rect">
            <a:avLst/>
          </a:prstGeom>
          <a:noFill/>
          <a:ln>
            <a:noFill/>
          </a:ln>
        </p:spPr>
      </p:pic>
    </p:spTree>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g74bb69090b_3_1"/>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dirty="0"/>
              <a:t>Questionnaire</a:t>
            </a:r>
            <a:endParaRPr dirty="0"/>
          </a:p>
        </p:txBody>
      </p:sp>
      <p:sp>
        <p:nvSpPr>
          <p:cNvPr id="218" name="Google Shape;218;g74bb69090b_3_1"/>
          <p:cNvSpPr txBox="1">
            <a:spLocks noGrp="1"/>
          </p:cNvSpPr>
          <p:nvPr>
            <p:ph type="body" idx="1"/>
          </p:nvPr>
        </p:nvSpPr>
        <p:spPr>
          <a:xfrm>
            <a:off x="877462" y="1414424"/>
            <a:ext cx="4837537" cy="1404976"/>
          </a:xfrm>
          <a:prstGeom prst="rect">
            <a:avLst/>
          </a:prstGeom>
          <a:noFill/>
          <a:ln>
            <a:noFill/>
          </a:ln>
        </p:spPr>
        <p:txBody>
          <a:bodyPr spcFirstLastPara="1" wrap="square" lIns="91425" tIns="91425" rIns="91425" bIns="91425" anchor="t" anchorCtr="0">
            <a:noAutofit/>
          </a:bodyPr>
          <a:lstStyle/>
          <a:p>
            <a:pPr marL="342900" lvl="0" indent="-342900" algn="l" rtl="0">
              <a:lnSpc>
                <a:spcPct val="80000"/>
              </a:lnSpc>
              <a:spcBef>
                <a:spcPts val="600"/>
              </a:spcBef>
              <a:spcAft>
                <a:spcPts val="0"/>
              </a:spcAft>
              <a:buSzPts val="1860"/>
              <a:buChar char="●"/>
            </a:pPr>
            <a:r>
              <a:rPr lang="en-US" sz="2800" dirty="0"/>
              <a:t>Have you ever heard of human rights?</a:t>
            </a:r>
            <a:br>
              <a:rPr lang="en-US" sz="1860" dirty="0"/>
            </a:br>
            <a:endParaRPr sz="1860" dirty="0"/>
          </a:p>
        </p:txBody>
      </p:sp>
      <p:pic>
        <p:nvPicPr>
          <p:cNvPr id="220" name="Google Shape;220;g74bb69090b_3_1" descr="Stick figures of two kids running the icon for discussion throughout the presentation"/>
          <p:cNvPicPr preferRelativeResize="0">
            <a:picLocks noGrp="1"/>
          </p:cNvPicPr>
          <p:nvPr>
            <p:ph type="body" idx="2"/>
          </p:nvPr>
        </p:nvPicPr>
        <p:blipFill rotWithShape="1">
          <a:blip r:embed="rId3">
            <a:alphaModFix/>
          </a:blip>
          <a:stretch/>
        </p:blipFill>
        <p:spPr>
          <a:xfrm>
            <a:off x="5048470" y="1524000"/>
            <a:ext cx="3317436" cy="3108325"/>
          </a:xfrm>
          <a:prstGeom prst="rect">
            <a:avLst/>
          </a:prstGeom>
          <a:noFill/>
          <a:ln>
            <a:noFill/>
          </a:ln>
        </p:spPr>
      </p:pic>
      <p:sp>
        <p:nvSpPr>
          <p:cNvPr id="219" name="Google Shape;219;g74bb69090b_3_1"/>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8</a:t>
            </a:fld>
            <a:endParaRPr sz="900">
              <a:solidFill>
                <a:srgbClr val="00A5A6"/>
              </a:solidFill>
            </a:endParaRPr>
          </a:p>
        </p:txBody>
      </p:sp>
    </p:spTree>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15"/>
          <p:cNvSpPr txBox="1">
            <a:spLocks noGrp="1"/>
          </p:cNvSpPr>
          <p:nvPr>
            <p:ph type="title"/>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What Do You Already Know?</a:t>
            </a:r>
            <a:endParaRPr dirty="0"/>
          </a:p>
        </p:txBody>
      </p:sp>
      <p:sp>
        <p:nvSpPr>
          <p:cNvPr id="203" name="Google Shape;203;p15"/>
          <p:cNvSpPr txBox="1">
            <a:spLocks noGrp="1"/>
          </p:cNvSpPr>
          <p:nvPr>
            <p:ph type="body" idx="1"/>
          </p:nvPr>
        </p:nvSpPr>
        <p:spPr>
          <a:xfrm>
            <a:off x="877463" y="1524000"/>
            <a:ext cx="5719280" cy="2503714"/>
          </a:xfrm>
          <a:prstGeom prst="rect">
            <a:avLst/>
          </a:prstGeom>
          <a:noFill/>
          <a:ln>
            <a:noFill/>
          </a:ln>
        </p:spPr>
        <p:txBody>
          <a:bodyPr spcFirstLastPara="1" wrap="square" lIns="91425" tIns="91425" rIns="91425" bIns="91425" anchor="ctr" anchorCtr="0">
            <a:noAutofit/>
          </a:bodyPr>
          <a:lstStyle/>
          <a:p>
            <a:pPr marL="0" lvl="0" indent="0" algn="l" rtl="0">
              <a:lnSpc>
                <a:spcPct val="170000"/>
              </a:lnSpc>
              <a:spcBef>
                <a:spcPts val="600"/>
              </a:spcBef>
              <a:spcAft>
                <a:spcPts val="0"/>
              </a:spcAft>
              <a:buSzPts val="1800"/>
              <a:buNone/>
            </a:pPr>
            <a:r>
              <a:rPr lang="en-US" dirty="0"/>
              <a:t>Has anyone heard of the United Nations?</a:t>
            </a:r>
          </a:p>
          <a:p>
            <a:pPr marL="457200" lvl="1" indent="0">
              <a:lnSpc>
                <a:spcPct val="170000"/>
              </a:lnSpc>
              <a:spcBef>
                <a:spcPts val="600"/>
              </a:spcBef>
              <a:buSzPts val="1800"/>
              <a:buNone/>
            </a:pPr>
            <a:r>
              <a:rPr lang="en-US" sz="2400" dirty="0"/>
              <a:t>Raise your hand if you have</a:t>
            </a:r>
          </a:p>
          <a:p>
            <a:pPr marL="457200" lvl="1" indent="0">
              <a:lnSpc>
                <a:spcPct val="170000"/>
              </a:lnSpc>
              <a:spcBef>
                <a:spcPts val="600"/>
              </a:spcBef>
              <a:buSzPts val="1800"/>
              <a:buNone/>
            </a:pPr>
            <a:r>
              <a:rPr lang="en-US" sz="2400" dirty="0"/>
              <a:t>Raise your hand if you have not </a:t>
            </a:r>
            <a:endParaRPr sz="2400" dirty="0"/>
          </a:p>
        </p:txBody>
      </p:sp>
      <p:sp>
        <p:nvSpPr>
          <p:cNvPr id="204" name="Google Shape;204;p15"/>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marR="0" lvl="0" indent="0" algn="l" defTabSz="914400" rtl="0" eaLnBrk="1" fontAlgn="auto" latinLnBrk="0" hangingPunct="1">
              <a:lnSpc>
                <a:spcPct val="90000"/>
              </a:lnSpc>
              <a:spcBef>
                <a:spcPts val="0"/>
              </a:spcBef>
              <a:spcAft>
                <a:spcPts val="600"/>
              </a:spcAft>
              <a:buClr>
                <a:srgbClr val="000000"/>
              </a:buClr>
              <a:buSzPts val="900"/>
              <a:buFont typeface="Arial"/>
              <a:buNone/>
              <a:tabLst/>
              <a:defRPr/>
            </a:pPr>
            <a:fld id="{00000000-1234-1234-1234-123412341234}" type="slidenum">
              <a:rPr kumimoji="0" lang="en-US" sz="9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90000"/>
                </a:lnSpc>
                <a:spcBef>
                  <a:spcPts val="0"/>
                </a:spcBef>
                <a:spcAft>
                  <a:spcPts val="600"/>
                </a:spcAft>
                <a:buClr>
                  <a:srgbClr val="000000"/>
                </a:buClr>
                <a:buSzPts val="900"/>
                <a:buFont typeface="Arial"/>
                <a:buNone/>
                <a:tabLst/>
                <a:defRPr/>
              </a:pPr>
              <a:t>9</a:t>
            </a:fld>
            <a:endParaRPr kumimoji="0" sz="900" b="1" i="0" u="none" strike="noStrike" kern="0" cap="none" spc="0" normalizeH="0" baseline="0" noProof="0">
              <a:ln>
                <a:noFill/>
              </a:ln>
              <a:solidFill>
                <a:srgbClr val="0B4860"/>
              </a:solidFill>
              <a:effectLst/>
              <a:uLnTx/>
              <a:uFillTx/>
              <a:latin typeface="Arial"/>
              <a:cs typeface="Arial"/>
              <a:sym typeface="Arial"/>
            </a:endParaRPr>
          </a:p>
        </p:txBody>
      </p:sp>
      <p:pic>
        <p:nvPicPr>
          <p:cNvPr id="6" name="Google Shape;196;p12" descr="Stick figures of three kids running the icon for Develop and Discuss throughout the presentation">
            <a:extLst>
              <a:ext uri="{FF2B5EF4-FFF2-40B4-BE49-F238E27FC236}">
                <a16:creationId xmlns:a16="http://schemas.microsoft.com/office/drawing/2014/main" id="{84D83C58-5926-47D0-9EE6-4C17D3966AA1}"/>
              </a:ext>
            </a:extLst>
          </p:cNvPr>
          <p:cNvPicPr preferRelativeResize="0"/>
          <p:nvPr/>
        </p:nvPicPr>
        <p:blipFill rotWithShape="1">
          <a:blip r:embed="rId3">
            <a:alphaModFix/>
          </a:blip>
          <a:srcRect/>
          <a:stretch/>
        </p:blipFill>
        <p:spPr>
          <a:xfrm>
            <a:off x="7501438" y="236803"/>
            <a:ext cx="1379953" cy="750756"/>
          </a:xfrm>
          <a:prstGeom prst="rect">
            <a:avLst/>
          </a:prstGeom>
          <a:noFill/>
          <a:ln>
            <a:noFill/>
          </a:ln>
        </p:spPr>
      </p:pic>
      <p:pic>
        <p:nvPicPr>
          <p:cNvPr id="11" name="Picture 6" descr="Flag of the United Nations as adopted by A/RES/167(II) on 20 October 1947">
            <a:extLst>
              <a:ext uri="{FF2B5EF4-FFF2-40B4-BE49-F238E27FC236}">
                <a16:creationId xmlns:a16="http://schemas.microsoft.com/office/drawing/2014/main" id="{C8F46C97-248F-4BB0-A7D7-6761DFA53CC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52828" y="2301121"/>
            <a:ext cx="2331720" cy="155448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thruBlk="1"/>
  </p:transition>
</p:sld>
</file>

<file path=ppt/theme/theme1.xml><?xml version="1.0" encoding="utf-8"?>
<a:theme xmlns:a="http://schemas.openxmlformats.org/drawingml/2006/main" name="1_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TotalTime>
  <Words>1662</Words>
  <Application>Microsoft Macintosh PowerPoint</Application>
  <PresentationFormat>On-screen Show (16:9)</PresentationFormat>
  <Paragraphs>215</Paragraphs>
  <Slides>22</Slides>
  <Notes>22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Arial</vt:lpstr>
      <vt:lpstr>Noto Sans Symbols</vt:lpstr>
      <vt:lpstr>Open Sans ExtraBold</vt:lpstr>
      <vt:lpstr>Work Sans</vt:lpstr>
      <vt:lpstr>1_Jacquenetta template</vt:lpstr>
      <vt:lpstr>PowerPoint Presentation</vt:lpstr>
      <vt:lpstr>PowerPoint Presentation</vt:lpstr>
      <vt:lpstr>PowerPoint Presentation</vt:lpstr>
      <vt:lpstr>Born Free  Lesson 1A</vt:lpstr>
      <vt:lpstr>Welcome and Warm Up</vt:lpstr>
      <vt:lpstr>Talking Stick Activity</vt:lpstr>
      <vt:lpstr>Develop &amp; Discuss</vt:lpstr>
      <vt:lpstr>Questionnaire</vt:lpstr>
      <vt:lpstr>What Do You Already Know?</vt:lpstr>
      <vt:lpstr>What Do You Already Know?</vt:lpstr>
      <vt:lpstr>What Do You Already Know?</vt:lpstr>
      <vt:lpstr>What Do You Already Know?</vt:lpstr>
      <vt:lpstr>Conclusion</vt:lpstr>
      <vt:lpstr>Human Rights</vt:lpstr>
      <vt:lpstr>Conclusion</vt:lpstr>
      <vt:lpstr>Learning Points</vt:lpstr>
      <vt:lpstr>Challenge</vt:lpstr>
      <vt:lpstr>PowerPoint Presentation</vt:lpstr>
      <vt:lpstr>References</vt:lpstr>
      <vt:lpstr>Resources</vt:lpstr>
      <vt:lpstr>Resources</vt:lpstr>
      <vt:lpstr>Resources</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Randall Haws</dc:creator>
  <cp:lastModifiedBy>Cynthia Neider</cp:lastModifiedBy>
  <cp:revision>13</cp:revision>
  <dcterms:created xsi:type="dcterms:W3CDTF">2020-03-25T22:36:01Z</dcterms:created>
  <dcterms:modified xsi:type="dcterms:W3CDTF">2020-08-13T01:34:40Z</dcterms:modified>
</cp:coreProperties>
</file>