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36"/>
  </p:notesMasterIdLst>
  <p:sldIdLst>
    <p:sldId id="256" r:id="rId2"/>
    <p:sldId id="302" r:id="rId3"/>
    <p:sldId id="303" r:id="rId4"/>
    <p:sldId id="259" r:id="rId5"/>
    <p:sldId id="390" r:id="rId6"/>
    <p:sldId id="391" r:id="rId7"/>
    <p:sldId id="392" r:id="rId8"/>
    <p:sldId id="261" r:id="rId9"/>
    <p:sldId id="389" r:id="rId10"/>
    <p:sldId id="262" r:id="rId11"/>
    <p:sldId id="263" r:id="rId12"/>
    <p:sldId id="265" r:id="rId13"/>
    <p:sldId id="266" r:id="rId14"/>
    <p:sldId id="394" r:id="rId15"/>
    <p:sldId id="267" r:id="rId16"/>
    <p:sldId id="268" r:id="rId17"/>
    <p:sldId id="398" r:id="rId18"/>
    <p:sldId id="399" r:id="rId19"/>
    <p:sldId id="273" r:id="rId20"/>
    <p:sldId id="280" r:id="rId21"/>
    <p:sldId id="400" r:id="rId22"/>
    <p:sldId id="282" r:id="rId23"/>
    <p:sldId id="376" r:id="rId24"/>
    <p:sldId id="305" r:id="rId25"/>
    <p:sldId id="308" r:id="rId26"/>
    <p:sldId id="395" r:id="rId27"/>
    <p:sldId id="396" r:id="rId28"/>
    <p:sldId id="375" r:id="rId29"/>
    <p:sldId id="348" r:id="rId30"/>
    <p:sldId id="397" r:id="rId31"/>
    <p:sldId id="401" r:id="rId32"/>
    <p:sldId id="402" r:id="rId33"/>
    <p:sldId id="403" r:id="rId34"/>
    <p:sldId id="404" r:id="rId35"/>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r:id="rId47" roundtripDataSignature="AMtx7mhdyRqg7YOJ9x1LuVdL96blWJjVKg=="/>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D25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463"/>
    <p:restoredTop sz="95018" autoAdjust="0"/>
  </p:normalViewPr>
  <p:slideViewPr>
    <p:cSldViewPr snapToGrid="0">
      <p:cViewPr varScale="1">
        <p:scale>
          <a:sx n="117" d="100"/>
          <a:sy n="117" d="100"/>
        </p:scale>
        <p:origin x="208"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7" Type="http://customschemas.google.com/relationships/presentationmetadata" Target="metadata"/><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1pPr>
            <a:lvl2pPr marL="914400" marR="0" lvl="1"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2pPr>
            <a:lvl3pPr marL="1371600" marR="0" lvl="2"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3pPr>
            <a:lvl4pPr marL="1828800" marR="0" lvl="3"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4pPr>
            <a:lvl5pPr marL="2286000" marR="0" lvl="4"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5pPr>
            <a:lvl6pPr marL="2743200" marR="0" lvl="5"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6pPr>
            <a:lvl7pPr marL="3200400" marR="0" lvl="6"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7pPr>
            <a:lvl8pPr marL="3657600" marR="0" lvl="7"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8pPr>
            <a:lvl9pPr marL="4114800" marR="0" lvl="8"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p:cNvGrpSpPr/>
        <p:nvPr/>
      </p:nvGrpSpPr>
      <p:grpSpPr>
        <a:xfrm>
          <a:off x="0" y="0"/>
          <a:ext cx="0" cy="0"/>
          <a:chOff x="0" y="0"/>
          <a:chExt cx="0" cy="0"/>
        </a:xfrm>
      </p:grpSpPr>
      <p:sp>
        <p:nvSpPr>
          <p:cNvPr id="307" name="Google Shape;307;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08" name="Google Shape;308;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7"/>
        <p:cNvGrpSpPr/>
        <p:nvPr/>
      </p:nvGrpSpPr>
      <p:grpSpPr>
        <a:xfrm>
          <a:off x="0" y="0"/>
          <a:ext cx="0" cy="0"/>
          <a:chOff x="0" y="0"/>
          <a:chExt cx="0" cy="0"/>
        </a:xfrm>
      </p:grpSpPr>
      <p:sp>
        <p:nvSpPr>
          <p:cNvPr id="418" name="Google Shape;418;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19" name="Google Shape;419;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Activity: </a:t>
            </a:r>
            <a:r>
              <a:rPr lang="en-US" b="1" dirty="0"/>
              <a:t>Village Whispers </a:t>
            </a:r>
            <a:endParaRPr b="1" dirty="0"/>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How to Play: Ask the participants to make two equal lines. The two teams stand alongside each other in parallel lines but at some distance apart so they can’t hear each other when whispering. </a:t>
            </a:r>
            <a:endParaRPr dirty="0"/>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The students in both lines face forward so that they are looking at the back of the person in front of them.</a:t>
            </a:r>
          </a:p>
          <a:p>
            <a:pPr marL="0" lvl="0" indent="0" algn="l" rtl="0">
              <a:lnSpc>
                <a:spcPct val="100000"/>
              </a:lnSpc>
              <a:spcBef>
                <a:spcPts val="0"/>
              </a:spcBef>
              <a:spcAft>
                <a:spcPts val="0"/>
              </a:spcAft>
              <a:buSzPts val="1400"/>
              <a:buNone/>
            </a:pPr>
            <a:endParaRPr dirty="0"/>
          </a:p>
          <a:p>
            <a:pPr marL="0" lvl="0" indent="0" algn="l" rtl="0">
              <a:lnSpc>
                <a:spcPct val="100000"/>
              </a:lnSpc>
              <a:spcBef>
                <a:spcPts val="0"/>
              </a:spcBef>
              <a:spcAft>
                <a:spcPts val="0"/>
              </a:spcAft>
              <a:buSzPts val="1400"/>
              <a:buNone/>
            </a:pPr>
            <a:r>
              <a:rPr lang="en-US" dirty="0"/>
              <a:t> • The facilitator whispers the same sentence into the ear of the person at the front of each line. Be careful not to let anyone else hear. It can be the same sentence or a different one for each team.</a:t>
            </a:r>
            <a:endParaRPr dirty="0"/>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 • After the count of “One, two, three, ACTION!” the students at the head of each line whisper the sentence they heard to the person behind them. That person then turns and whispers to the one behind, and so on. The message travels in this way down to the end of the line.</a:t>
            </a:r>
            <a:endParaRPr dirty="0"/>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 • Students have only one opportunity to whisper the sentence into the ear of the person next in line. If that person cannot hear or understand it, they must pass on what they think they heard.</a:t>
            </a:r>
            <a:endParaRPr dirty="0"/>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 • Once the message has reached the end of both lines, the leader asks the people at the end to say out loud the sentence they heard.</a:t>
            </a:r>
            <a:endParaRPr dirty="0"/>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 • The two students at the beginning of each line tell the original sentence and compare it with the final message at the end of the line. The team with the most accurate final message wins.</a:t>
            </a: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4"/>
        <p:cNvGrpSpPr/>
        <p:nvPr/>
      </p:nvGrpSpPr>
      <p:grpSpPr>
        <a:xfrm>
          <a:off x="0" y="0"/>
          <a:ext cx="0" cy="0"/>
          <a:chOff x="0" y="0"/>
          <a:chExt cx="0" cy="0"/>
        </a:xfrm>
      </p:grpSpPr>
      <p:sp>
        <p:nvSpPr>
          <p:cNvPr id="425" name="Google Shape;425;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26" name="Google Shape;426;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Ask: Can messages in real life end up being completely different than what was intended? </a:t>
            </a:r>
          </a:p>
          <a:p>
            <a:pPr marL="0" lvl="0" indent="0" algn="l" rtl="0">
              <a:lnSpc>
                <a:spcPct val="100000"/>
              </a:lnSpc>
              <a:spcBef>
                <a:spcPts val="0"/>
              </a:spcBef>
              <a:spcAft>
                <a:spcPts val="0"/>
              </a:spcAft>
              <a:buSzPts val="1400"/>
              <a:buNone/>
            </a:pPr>
            <a:endParaRPr dirty="0"/>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 Has this ever happened to you, when someone has misunderstood what you said? </a:t>
            </a:r>
            <a:endParaRPr dirty="0"/>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 Why do we have a responsibility to be careful about what and how we say things?</a:t>
            </a:r>
          </a:p>
          <a:p>
            <a:pPr marL="0" lvl="0" indent="0" algn="l" rtl="0">
              <a:lnSpc>
                <a:spcPct val="100000"/>
              </a:lnSpc>
              <a:spcBef>
                <a:spcPts val="0"/>
              </a:spcBef>
              <a:spcAft>
                <a:spcPts val="0"/>
              </a:spcAft>
              <a:buSzPts val="1400"/>
              <a:buNone/>
            </a:pPr>
            <a:endParaRPr lang="en-US" sz="1100" b="0" i="0" u="none" strike="noStrike" cap="none" baseline="0" dirty="0">
              <a:solidFill>
                <a:srgbClr val="000000"/>
              </a:solidFill>
              <a:latin typeface="Arial"/>
              <a:ea typeface="Arial"/>
              <a:cs typeface="Arial"/>
              <a:sym typeface="Arial"/>
            </a:endParaRPr>
          </a:p>
          <a:p>
            <a:pPr marL="0" lvl="0" indent="0" algn="l" rtl="0">
              <a:lnSpc>
                <a:spcPct val="100000"/>
              </a:lnSpc>
              <a:spcBef>
                <a:spcPts val="0"/>
              </a:spcBef>
              <a:spcAft>
                <a:spcPts val="0"/>
              </a:spcAft>
              <a:buSzPts val="1400"/>
              <a:buNone/>
            </a:pPr>
            <a:r>
              <a:rPr lang="en-US" sz="1100" b="0" i="0" u="none" strike="noStrike" cap="none" baseline="0" dirty="0">
                <a:solidFill>
                  <a:srgbClr val="000000"/>
                </a:solidFill>
                <a:latin typeface="Arial"/>
                <a:ea typeface="Arial"/>
                <a:cs typeface="Arial"/>
                <a:sym typeface="Arial"/>
              </a:rPr>
              <a:t>Explain: Information that is passed through word of mouth become distorted very quickly. Small misunderstandings can end up making a huge difference.</a:t>
            </a:r>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9"/>
        <p:cNvGrpSpPr/>
        <p:nvPr/>
      </p:nvGrpSpPr>
      <p:grpSpPr>
        <a:xfrm>
          <a:off x="0" y="0"/>
          <a:ext cx="0" cy="0"/>
          <a:chOff x="0" y="0"/>
          <a:chExt cx="0" cy="0"/>
        </a:xfrm>
      </p:grpSpPr>
      <p:sp>
        <p:nvSpPr>
          <p:cNvPr id="440" name="Google Shape;440;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41" name="Google Shape;441;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US" dirty="0"/>
              <a:t>Before the lesson, select one of the “Who Is This” photos at the end of the lesson.</a:t>
            </a:r>
          </a:p>
          <a:p>
            <a:pPr marL="0" lvl="0" indent="0" algn="l" rtl="0">
              <a:lnSpc>
                <a:spcPct val="100000"/>
              </a:lnSpc>
              <a:spcBef>
                <a:spcPts val="0"/>
              </a:spcBef>
              <a:spcAft>
                <a:spcPts val="0"/>
              </a:spcAft>
              <a:buClr>
                <a:schemeClr val="dk1"/>
              </a:buClr>
              <a:buSzPts val="1100"/>
              <a:buFont typeface="Arial"/>
              <a:buNone/>
            </a:pPr>
            <a:endParaRPr dirty="0"/>
          </a:p>
          <a:p>
            <a:pPr marL="0" lvl="0" indent="0" algn="l" rtl="0">
              <a:lnSpc>
                <a:spcPct val="100000"/>
              </a:lnSpc>
              <a:spcBef>
                <a:spcPts val="0"/>
              </a:spcBef>
              <a:spcAft>
                <a:spcPts val="0"/>
              </a:spcAft>
              <a:buClr>
                <a:schemeClr val="dk1"/>
              </a:buClr>
              <a:buSzPts val="1100"/>
              <a:buFont typeface="Arial"/>
              <a:buNone/>
            </a:pPr>
            <a:r>
              <a:rPr lang="en-US" dirty="0"/>
              <a:t>Ask: Have you ever wondered what it would be like if you didn’t have a name or an identity?</a:t>
            </a:r>
            <a:endParaRPr dirty="0"/>
          </a:p>
          <a:p>
            <a:pPr marL="0" lvl="0" indent="0" algn="l" rtl="0">
              <a:lnSpc>
                <a:spcPct val="100000"/>
              </a:lnSpc>
              <a:spcBef>
                <a:spcPts val="0"/>
              </a:spcBef>
              <a:spcAft>
                <a:spcPts val="0"/>
              </a:spcAft>
              <a:buClr>
                <a:schemeClr val="dk1"/>
              </a:buClr>
              <a:buSzPts val="1100"/>
              <a:buFont typeface="Arial"/>
              <a:buNone/>
            </a:pPr>
            <a:endParaRPr dirty="0"/>
          </a:p>
          <a:p>
            <a:pPr marL="0" lvl="0" indent="0" algn="l" rtl="0">
              <a:lnSpc>
                <a:spcPct val="100000"/>
              </a:lnSpc>
              <a:spcBef>
                <a:spcPts val="0"/>
              </a:spcBef>
              <a:spcAft>
                <a:spcPts val="0"/>
              </a:spcAft>
              <a:buSzPts val="1400"/>
              <a:buNone/>
            </a:pPr>
            <a:endParaRP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7"/>
        <p:cNvGrpSpPr/>
        <p:nvPr/>
      </p:nvGrpSpPr>
      <p:grpSpPr>
        <a:xfrm>
          <a:off x="0" y="0"/>
          <a:ext cx="0" cy="0"/>
          <a:chOff x="0" y="0"/>
          <a:chExt cx="0" cy="0"/>
        </a:xfrm>
      </p:grpSpPr>
      <p:sp>
        <p:nvSpPr>
          <p:cNvPr id="448" name="Google Shape;448;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49" name="Google Shape;449;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US" dirty="0">
                <a:solidFill>
                  <a:schemeClr val="dk1"/>
                </a:solidFill>
              </a:rPr>
              <a:t>Show the photo to the class but cover up the date and location at the bottom. Photo was taken in </a:t>
            </a:r>
            <a:r>
              <a:rPr lang="en-US" dirty="0" err="1">
                <a:solidFill>
                  <a:schemeClr val="dk1"/>
                </a:solidFill>
              </a:rPr>
              <a:t>Jakarata</a:t>
            </a:r>
            <a:r>
              <a:rPr lang="en-US" dirty="0">
                <a:solidFill>
                  <a:schemeClr val="dk1"/>
                </a:solidFill>
              </a:rPr>
              <a:t>, Indonesia in 1998.</a:t>
            </a:r>
          </a:p>
          <a:p>
            <a:pPr marL="0" lvl="0" indent="0" algn="l" rtl="0">
              <a:lnSpc>
                <a:spcPct val="100000"/>
              </a:lnSpc>
              <a:spcBef>
                <a:spcPts val="0"/>
              </a:spcBef>
              <a:spcAft>
                <a:spcPts val="0"/>
              </a:spcAft>
              <a:buClr>
                <a:schemeClr val="dk1"/>
              </a:buClr>
              <a:buSzPts val="11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dirty="0">
                <a:solidFill>
                  <a:schemeClr val="dk1"/>
                </a:solidFill>
              </a:rPr>
              <a:t>Point to a child in the picture, but do not say when or where the picture was taken.</a:t>
            </a:r>
            <a:endParaRPr dirty="0">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lang="en-US" dirty="0">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dirty="0">
                <a:solidFill>
                  <a:schemeClr val="dk1"/>
                </a:solidFill>
              </a:rPr>
              <a:t>Ask: What can you tell me about this child?</a:t>
            </a:r>
            <a:endParaRPr dirty="0">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lang="en-US" dirty="0">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dirty="0">
                <a:solidFill>
                  <a:schemeClr val="dk1"/>
                </a:solidFill>
              </a:rPr>
              <a:t>Who is he? Where do you think the child lives?</a:t>
            </a:r>
          </a:p>
          <a:p>
            <a:pPr marL="0" lvl="0" indent="0" algn="l" rtl="0">
              <a:lnSpc>
                <a:spcPct val="100000"/>
              </a:lnSpc>
              <a:spcBef>
                <a:spcPts val="0"/>
              </a:spcBef>
              <a:spcAft>
                <a:spcPts val="0"/>
              </a:spcAft>
              <a:buClr>
                <a:schemeClr val="dk1"/>
              </a:buClr>
              <a:buSzPts val="11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dirty="0">
                <a:solidFill>
                  <a:schemeClr val="dk1"/>
                </a:solidFill>
              </a:rPr>
              <a:t>What is the child doing?</a:t>
            </a:r>
          </a:p>
          <a:p>
            <a:pPr marL="0" lvl="0" indent="0" algn="l" rtl="0">
              <a:lnSpc>
                <a:spcPct val="100000"/>
              </a:lnSpc>
              <a:spcBef>
                <a:spcPts val="0"/>
              </a:spcBef>
              <a:spcAft>
                <a:spcPts val="0"/>
              </a:spcAft>
              <a:buClr>
                <a:schemeClr val="dk1"/>
              </a:buClr>
              <a:buSzPts val="11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dirty="0">
                <a:solidFill>
                  <a:schemeClr val="dk1"/>
                </a:solidFill>
              </a:rPr>
              <a:t>In what ways may the child be like you?</a:t>
            </a:r>
          </a:p>
          <a:p>
            <a:pPr marL="0" lvl="0" indent="0" algn="l" rtl="0">
              <a:lnSpc>
                <a:spcPct val="100000"/>
              </a:lnSpc>
              <a:spcBef>
                <a:spcPts val="0"/>
              </a:spcBef>
              <a:spcAft>
                <a:spcPts val="0"/>
              </a:spcAft>
              <a:buClr>
                <a:schemeClr val="dk1"/>
              </a:buClr>
              <a:buSzPts val="11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dirty="0">
                <a:solidFill>
                  <a:schemeClr val="dk1"/>
                </a:solidFill>
              </a:rPr>
              <a:t>In what ways may this child be different than you?</a:t>
            </a:r>
          </a:p>
          <a:p>
            <a:pPr marL="0" lvl="0" indent="0" algn="l" rtl="0">
              <a:lnSpc>
                <a:spcPct val="100000"/>
              </a:lnSpc>
              <a:spcBef>
                <a:spcPts val="0"/>
              </a:spcBef>
              <a:spcAft>
                <a:spcPts val="0"/>
              </a:spcAft>
              <a:buClr>
                <a:schemeClr val="dk1"/>
              </a:buClr>
              <a:buSzPts val="11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dirty="0">
                <a:solidFill>
                  <a:schemeClr val="dk1"/>
                </a:solidFill>
              </a:rPr>
              <a:t>Allow the youth to discuss the photo.</a:t>
            </a:r>
            <a:endParaRP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7"/>
        <p:cNvGrpSpPr/>
        <p:nvPr/>
      </p:nvGrpSpPr>
      <p:grpSpPr>
        <a:xfrm>
          <a:off x="0" y="0"/>
          <a:ext cx="0" cy="0"/>
          <a:chOff x="0" y="0"/>
          <a:chExt cx="0" cy="0"/>
        </a:xfrm>
      </p:grpSpPr>
      <p:sp>
        <p:nvSpPr>
          <p:cNvPr id="448" name="Google Shape;448;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49" name="Google Shape;449;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US" dirty="0">
                <a:solidFill>
                  <a:schemeClr val="dk1"/>
                </a:solidFill>
              </a:rPr>
              <a:t>Show the photo to the class but cover up the date and location at the bottom. Photo was taken in Phnom Penh, Cambodia in 2001.</a:t>
            </a:r>
          </a:p>
          <a:p>
            <a:pPr marL="0" lvl="0" indent="0" algn="l" rtl="0">
              <a:lnSpc>
                <a:spcPct val="100000"/>
              </a:lnSpc>
              <a:spcBef>
                <a:spcPts val="0"/>
              </a:spcBef>
              <a:spcAft>
                <a:spcPts val="0"/>
              </a:spcAft>
              <a:buClr>
                <a:schemeClr val="dk1"/>
              </a:buClr>
              <a:buSzPts val="1100"/>
              <a:buFont typeface="Arial"/>
              <a:buNone/>
            </a:pPr>
            <a:endParaRPr lang="en-US" dirty="0">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dirty="0">
                <a:solidFill>
                  <a:schemeClr val="dk1"/>
                </a:solidFill>
              </a:rPr>
              <a:t>Point to a child in the picture, but do not say when or where the picture was taken.</a:t>
            </a:r>
          </a:p>
          <a:p>
            <a:pPr marL="0" lvl="0" indent="0" algn="l" rtl="0">
              <a:lnSpc>
                <a:spcPct val="100000"/>
              </a:lnSpc>
              <a:spcBef>
                <a:spcPts val="0"/>
              </a:spcBef>
              <a:spcAft>
                <a:spcPts val="0"/>
              </a:spcAft>
              <a:buClr>
                <a:schemeClr val="dk1"/>
              </a:buClr>
              <a:buSzPts val="1100"/>
              <a:buFont typeface="Arial"/>
              <a:buNone/>
            </a:pPr>
            <a:endParaRPr lang="en-US" dirty="0">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dirty="0">
                <a:solidFill>
                  <a:schemeClr val="dk1"/>
                </a:solidFill>
              </a:rPr>
              <a:t>Ask: What can you tell me about this child?</a:t>
            </a:r>
          </a:p>
          <a:p>
            <a:pPr marL="0" lvl="0" indent="0" algn="l" rtl="0">
              <a:lnSpc>
                <a:spcPct val="100000"/>
              </a:lnSpc>
              <a:spcBef>
                <a:spcPts val="0"/>
              </a:spcBef>
              <a:spcAft>
                <a:spcPts val="0"/>
              </a:spcAft>
              <a:buClr>
                <a:schemeClr val="dk1"/>
              </a:buClr>
              <a:buSzPts val="1100"/>
              <a:buFont typeface="Arial"/>
              <a:buNone/>
            </a:pPr>
            <a:endParaRPr lang="en-US" dirty="0">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dirty="0">
                <a:solidFill>
                  <a:schemeClr val="dk1"/>
                </a:solidFill>
              </a:rPr>
              <a:t>Who are they? Where do you think they live?</a:t>
            </a:r>
          </a:p>
          <a:p>
            <a:pPr marL="0" lvl="0" indent="0" algn="l" rtl="0">
              <a:lnSpc>
                <a:spcPct val="100000"/>
              </a:lnSpc>
              <a:spcBef>
                <a:spcPts val="0"/>
              </a:spcBef>
              <a:spcAft>
                <a:spcPts val="0"/>
              </a:spcAft>
              <a:buClr>
                <a:schemeClr val="dk1"/>
              </a:buClr>
              <a:buSzPts val="1100"/>
              <a:buFont typeface="Arial"/>
              <a:buNone/>
            </a:pPr>
            <a:endParaRPr lang="en-US" dirty="0">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dirty="0">
                <a:solidFill>
                  <a:schemeClr val="dk1"/>
                </a:solidFill>
              </a:rPr>
              <a:t>What are they doing?</a:t>
            </a:r>
          </a:p>
          <a:p>
            <a:pPr marL="0" lvl="0" indent="0" algn="l" rtl="0">
              <a:lnSpc>
                <a:spcPct val="100000"/>
              </a:lnSpc>
              <a:spcBef>
                <a:spcPts val="0"/>
              </a:spcBef>
              <a:spcAft>
                <a:spcPts val="0"/>
              </a:spcAft>
              <a:buClr>
                <a:schemeClr val="dk1"/>
              </a:buClr>
              <a:buSzPts val="1100"/>
              <a:buFont typeface="Arial"/>
              <a:buNone/>
            </a:pPr>
            <a:endParaRPr lang="en-US" dirty="0">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dirty="0">
                <a:solidFill>
                  <a:schemeClr val="dk1"/>
                </a:solidFill>
              </a:rPr>
              <a:t>In what ways might these children be like you?</a:t>
            </a:r>
          </a:p>
          <a:p>
            <a:pPr marL="0" lvl="0" indent="0" algn="l" rtl="0">
              <a:lnSpc>
                <a:spcPct val="100000"/>
              </a:lnSpc>
              <a:spcBef>
                <a:spcPts val="0"/>
              </a:spcBef>
              <a:spcAft>
                <a:spcPts val="0"/>
              </a:spcAft>
              <a:buClr>
                <a:schemeClr val="dk1"/>
              </a:buClr>
              <a:buSzPts val="1100"/>
              <a:buFont typeface="Arial"/>
              <a:buNone/>
            </a:pPr>
            <a:endParaRPr lang="en-US" dirty="0">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dirty="0">
                <a:solidFill>
                  <a:schemeClr val="dk1"/>
                </a:solidFill>
              </a:rPr>
              <a:t>In what ways may these children be different than you?</a:t>
            </a:r>
          </a:p>
          <a:p>
            <a:pPr marL="0" lvl="0" indent="0" algn="l" rtl="0">
              <a:lnSpc>
                <a:spcPct val="100000"/>
              </a:lnSpc>
              <a:spcBef>
                <a:spcPts val="0"/>
              </a:spcBef>
              <a:spcAft>
                <a:spcPts val="0"/>
              </a:spcAft>
              <a:buClr>
                <a:schemeClr val="dk1"/>
              </a:buClr>
              <a:buSzPts val="1100"/>
              <a:buFont typeface="Arial"/>
              <a:buNone/>
            </a:pPr>
            <a:endParaRPr lang="en-US" dirty="0">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dirty="0">
                <a:solidFill>
                  <a:schemeClr val="dk1"/>
                </a:solidFill>
              </a:rPr>
              <a:t>Allow the youth to discuss the photo.</a:t>
            </a:r>
            <a:endParaRPr lang="en-US" dirty="0"/>
          </a:p>
        </p:txBody>
      </p:sp>
    </p:spTree>
    <p:extLst>
      <p:ext uri="{BB962C8B-B14F-4D97-AF65-F5344CB8AC3E}">
        <p14:creationId xmlns:p14="http://schemas.microsoft.com/office/powerpoint/2010/main" val="42099151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5"/>
        <p:cNvGrpSpPr/>
        <p:nvPr/>
      </p:nvGrpSpPr>
      <p:grpSpPr>
        <a:xfrm>
          <a:off x="0" y="0"/>
          <a:ext cx="0" cy="0"/>
          <a:chOff x="0" y="0"/>
          <a:chExt cx="0" cy="0"/>
        </a:xfrm>
      </p:grpSpPr>
      <p:sp>
        <p:nvSpPr>
          <p:cNvPr id="456" name="Google Shape;456;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57" name="Google Shape;457;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1200"/>
              </a:spcBef>
              <a:spcAft>
                <a:spcPts val="0"/>
              </a:spcAft>
              <a:buNone/>
            </a:pPr>
            <a:r>
              <a:rPr lang="en-US" dirty="0"/>
              <a:t>Ask: What kind of information would you need if you were asked to find this child so that we could talk or write to him or her?</a:t>
            </a:r>
          </a:p>
          <a:p>
            <a:pPr marL="0" lvl="0" indent="0" algn="l" rtl="0">
              <a:lnSpc>
                <a:spcPct val="115000"/>
              </a:lnSpc>
              <a:spcBef>
                <a:spcPts val="1200"/>
              </a:spcBef>
              <a:spcAft>
                <a:spcPts val="0"/>
              </a:spcAft>
              <a:buNone/>
            </a:pPr>
            <a:endParaRPr dirty="0"/>
          </a:p>
          <a:p>
            <a:pPr marL="0" lvl="0" indent="0" algn="l" rtl="0">
              <a:lnSpc>
                <a:spcPct val="115000"/>
              </a:lnSpc>
              <a:spcBef>
                <a:spcPts val="1200"/>
              </a:spcBef>
              <a:spcAft>
                <a:spcPts val="0"/>
              </a:spcAft>
              <a:buNone/>
            </a:pPr>
            <a:r>
              <a:rPr lang="en-US" dirty="0"/>
              <a:t>Allow class members to come up with their own ideas. List them on the chalkboard or the flipchart, using just one or two words for each suggestion, such as NAME, COUNTRY, etc. (If you don’t have a chalkboard, use the word strips at the end of the lesson.) </a:t>
            </a:r>
            <a:endParaRPr dirty="0"/>
          </a:p>
          <a:p>
            <a:pPr marL="0" lvl="0" indent="0" algn="l" rtl="0">
              <a:lnSpc>
                <a:spcPct val="115000"/>
              </a:lnSpc>
              <a:spcBef>
                <a:spcPts val="1200"/>
              </a:spcBef>
              <a:spcAft>
                <a:spcPts val="0"/>
              </a:spcAft>
              <a:buNone/>
            </a:pPr>
            <a:br>
              <a:rPr lang="en-US" dirty="0"/>
            </a:br>
            <a:r>
              <a:rPr lang="en-US" dirty="0"/>
              <a:t> 						</a:t>
            </a:r>
            <a:endParaRPr dirty="0"/>
          </a:p>
          <a:p>
            <a:pPr marL="0" lvl="0" indent="0" algn="l" rtl="0">
              <a:lnSpc>
                <a:spcPct val="115000"/>
              </a:lnSpc>
              <a:spcBef>
                <a:spcPts val="1200"/>
              </a:spcBef>
              <a:spcAft>
                <a:spcPts val="0"/>
              </a:spcAft>
              <a:buClr>
                <a:schemeClr val="dk1"/>
              </a:buClr>
              <a:buSzPts val="1100"/>
              <a:buFont typeface="Arial"/>
              <a:buNone/>
            </a:pPr>
            <a:r>
              <a:rPr lang="en-US" dirty="0"/>
              <a:t>					 				</a:t>
            </a:r>
            <a:endParaRPr dirty="0"/>
          </a:p>
          <a:p>
            <a:pPr marL="0" lvl="0" indent="0" algn="l" rtl="0">
              <a:lnSpc>
                <a:spcPct val="100000"/>
              </a:lnSpc>
              <a:spcBef>
                <a:spcPts val="0"/>
              </a:spcBef>
              <a:spcAft>
                <a:spcPts val="0"/>
              </a:spcAft>
              <a:buClr>
                <a:schemeClr val="dk1"/>
              </a:buClr>
              <a:buSzPts val="1100"/>
              <a:buFont typeface="Arial"/>
              <a:buNone/>
            </a:pPr>
            <a:r>
              <a:rPr lang="en-US" dirty="0"/>
              <a:t>			</a:t>
            </a:r>
            <a:endParaRPr dirty="0"/>
          </a:p>
          <a:p>
            <a:pPr marL="0" lvl="0" indent="0" algn="l" rtl="0">
              <a:lnSpc>
                <a:spcPct val="100000"/>
              </a:lnSpc>
              <a:spcBef>
                <a:spcPts val="0"/>
              </a:spcBef>
              <a:spcAft>
                <a:spcPts val="0"/>
              </a:spcAft>
              <a:buClr>
                <a:schemeClr val="dk1"/>
              </a:buClr>
              <a:buSzPts val="1100"/>
              <a:buFont typeface="Arial"/>
              <a:buNone/>
            </a:pPr>
            <a:r>
              <a:rPr lang="en-US" dirty="0"/>
              <a:t>		</a:t>
            </a:r>
            <a:endParaRPr dirty="0"/>
          </a:p>
          <a:p>
            <a:pPr marL="0" lvl="0" indent="0" algn="l" rtl="0">
              <a:lnSpc>
                <a:spcPct val="100000"/>
              </a:lnSpc>
              <a:spcBef>
                <a:spcPts val="0"/>
              </a:spcBef>
              <a:spcAft>
                <a:spcPts val="0"/>
              </a:spcAft>
              <a:buSzPts val="1400"/>
              <a:buNone/>
            </a:pPr>
            <a:endParaRP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3"/>
        <p:cNvGrpSpPr/>
        <p:nvPr/>
      </p:nvGrpSpPr>
      <p:grpSpPr>
        <a:xfrm>
          <a:off x="0" y="0"/>
          <a:ext cx="0" cy="0"/>
          <a:chOff x="0" y="0"/>
          <a:chExt cx="0" cy="0"/>
        </a:xfrm>
      </p:grpSpPr>
      <p:sp>
        <p:nvSpPr>
          <p:cNvPr id="464" name="Google Shape;464;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65" name="Google Shape;465;p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1200"/>
              </a:spcBef>
              <a:spcAft>
                <a:spcPts val="0"/>
              </a:spcAft>
              <a:buNone/>
            </a:pPr>
            <a:r>
              <a:rPr lang="en-US" dirty="0">
                <a:solidFill>
                  <a:schemeClr val="dk1"/>
                </a:solidFill>
              </a:rPr>
              <a:t>If they need help, guide them to include the following:						 					 		</a:t>
            </a:r>
            <a:br>
              <a:rPr lang="en-US" dirty="0">
                <a:solidFill>
                  <a:schemeClr val="dk1"/>
                </a:solidFill>
              </a:rPr>
            </a:br>
            <a:r>
              <a:rPr lang="en-US" dirty="0">
                <a:solidFill>
                  <a:schemeClr val="dk1"/>
                </a:solidFill>
              </a:rPr>
              <a:t> The child’s </a:t>
            </a:r>
            <a:r>
              <a:rPr lang="en-US" b="1" dirty="0">
                <a:solidFill>
                  <a:schemeClr val="dk1"/>
                </a:solidFill>
              </a:rPr>
              <a:t>NAME</a:t>
            </a:r>
            <a:br>
              <a:rPr lang="en-US" b="1" dirty="0">
                <a:solidFill>
                  <a:schemeClr val="dk1"/>
                </a:solidFill>
              </a:rPr>
            </a:br>
            <a:endParaRPr lang="en-US" b="1" dirty="0">
              <a:solidFill>
                <a:schemeClr val="dk1"/>
              </a:solidFill>
            </a:endParaRPr>
          </a:p>
          <a:p>
            <a:pPr marL="0" lvl="0" indent="0" algn="l" rtl="0">
              <a:lnSpc>
                <a:spcPct val="115000"/>
              </a:lnSpc>
              <a:spcBef>
                <a:spcPts val="1200"/>
              </a:spcBef>
              <a:spcAft>
                <a:spcPts val="0"/>
              </a:spcAft>
              <a:buNone/>
            </a:pPr>
            <a:r>
              <a:rPr lang="en-US" b="1" dirty="0">
                <a:solidFill>
                  <a:schemeClr val="dk1"/>
                </a:solidFill>
              </a:rPr>
              <a:t>WHERE </a:t>
            </a:r>
            <a:r>
              <a:rPr lang="en-US" dirty="0">
                <a:solidFill>
                  <a:schemeClr val="dk1"/>
                </a:solidFill>
              </a:rPr>
              <a:t>he or she lives. Help students be specific about where they live.</a:t>
            </a:r>
            <a:br>
              <a:rPr lang="en-US" dirty="0">
                <a:solidFill>
                  <a:schemeClr val="dk1"/>
                </a:solidFill>
              </a:rPr>
            </a:br>
            <a:r>
              <a:rPr lang="en-US" dirty="0">
                <a:solidFill>
                  <a:schemeClr val="dk1"/>
                </a:solidFill>
              </a:rPr>
              <a:t> Ask: Would knowing the country they live in give us enough information to find them? What else do we need besides just the country? (The city or town or village) </a:t>
            </a:r>
            <a:br>
              <a:rPr lang="en-US" dirty="0">
                <a:solidFill>
                  <a:schemeClr val="dk1"/>
                </a:solidFill>
              </a:rPr>
            </a:br>
            <a:r>
              <a:rPr lang="en-US" dirty="0">
                <a:solidFill>
                  <a:schemeClr val="dk1"/>
                </a:solidFill>
              </a:rPr>
              <a:t>						 							</a:t>
            </a:r>
            <a:br>
              <a:rPr lang="en-US" dirty="0">
                <a:solidFill>
                  <a:schemeClr val="dk1"/>
                </a:solidFill>
              </a:rPr>
            </a:br>
            <a:r>
              <a:rPr lang="en-US" b="1" dirty="0">
                <a:solidFill>
                  <a:schemeClr val="dk1"/>
                </a:solidFill>
              </a:rPr>
              <a:t>WHAT </a:t>
            </a:r>
            <a:r>
              <a:rPr lang="en-US" dirty="0">
                <a:solidFill>
                  <a:schemeClr val="dk1"/>
                </a:solidFill>
              </a:rPr>
              <a:t>gender the child is.</a:t>
            </a:r>
            <a:br>
              <a:rPr lang="en-US" dirty="0">
                <a:solidFill>
                  <a:schemeClr val="dk1"/>
                </a:solidFill>
              </a:rPr>
            </a:br>
            <a:r>
              <a:rPr lang="en-US" dirty="0">
                <a:solidFill>
                  <a:schemeClr val="dk1"/>
                </a:solidFill>
              </a:rPr>
              <a:t> Ask: Do you think that would help you find the child – would it be important to tell someone that we are looking for a boy or girl? </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US" dirty="0">
                <a:solidFill>
                  <a:schemeClr val="dk1"/>
                </a:solidFill>
              </a:rPr>
              <a:t>					 			</a:t>
            </a:r>
          </a:p>
          <a:p>
            <a:pPr marL="0" lvl="0" indent="0" algn="l" rtl="0">
              <a:lnSpc>
                <a:spcPct val="115000"/>
              </a:lnSpc>
              <a:spcBef>
                <a:spcPts val="1200"/>
              </a:spcBef>
              <a:spcAft>
                <a:spcPts val="0"/>
              </a:spcAft>
              <a:buNone/>
            </a:pPr>
            <a:r>
              <a:rPr lang="en-US" b="1" dirty="0">
                <a:solidFill>
                  <a:schemeClr val="dk1"/>
                </a:solidFill>
              </a:rPr>
              <a:t>WHO </a:t>
            </a:r>
            <a:r>
              <a:rPr lang="en-US" dirty="0">
                <a:solidFill>
                  <a:schemeClr val="dk1"/>
                </a:solidFill>
              </a:rPr>
              <a:t>the parents are.</a:t>
            </a:r>
            <a:br>
              <a:rPr lang="en-US" dirty="0">
                <a:solidFill>
                  <a:schemeClr val="dk1"/>
                </a:solidFill>
              </a:rPr>
            </a:br>
            <a:r>
              <a:rPr lang="en-US" dirty="0">
                <a:solidFill>
                  <a:schemeClr val="dk1"/>
                </a:solidFill>
              </a:rPr>
              <a:t> Ask: Would it help to know who the parents are and their names?</a:t>
            </a:r>
            <a:br>
              <a:rPr lang="en-US" dirty="0">
                <a:solidFill>
                  <a:schemeClr val="dk1"/>
                </a:solidFill>
              </a:rPr>
            </a:br>
            <a:r>
              <a:rPr lang="en-US" dirty="0">
                <a:solidFill>
                  <a:schemeClr val="dk1"/>
                </a:solidFill>
              </a:rPr>
              <a:t> 							</a:t>
            </a:r>
            <a:br>
              <a:rPr lang="en-US" dirty="0">
                <a:solidFill>
                  <a:schemeClr val="dk1"/>
                </a:solidFill>
              </a:rPr>
            </a:br>
            <a:r>
              <a:rPr lang="en-US" dirty="0">
                <a:solidFill>
                  <a:schemeClr val="dk1"/>
                </a:solidFill>
              </a:rPr>
              <a:t>Explain (while posting the word strips or writing more information on the chalkboard):</a:t>
            </a:r>
            <a:br>
              <a:rPr lang="en-US" dirty="0">
                <a:solidFill>
                  <a:schemeClr val="dk1"/>
                </a:solidFill>
              </a:rPr>
            </a:br>
            <a:r>
              <a:rPr lang="en-US" dirty="0">
                <a:solidFill>
                  <a:schemeClr val="dk1"/>
                </a:solidFill>
              </a:rPr>
              <a:t>1. NAME</a:t>
            </a:r>
          </a:p>
          <a:p>
            <a:pPr marL="0" lvl="0" indent="0" algn="l" rtl="0">
              <a:lnSpc>
                <a:spcPct val="115000"/>
              </a:lnSpc>
              <a:spcBef>
                <a:spcPts val="1200"/>
              </a:spcBef>
              <a:spcAft>
                <a:spcPts val="0"/>
              </a:spcAft>
              <a:buClr>
                <a:schemeClr val="dk1"/>
              </a:buClr>
              <a:buSzPts val="1100"/>
              <a:buFont typeface="Arial"/>
              <a:buNone/>
            </a:pPr>
            <a:r>
              <a:rPr lang="en-US" dirty="0">
                <a:solidFill>
                  <a:schemeClr val="dk1"/>
                </a:solidFill>
              </a:rPr>
              <a:t>(Post the word strip or write “NAME” on the chalkboard)</a:t>
            </a:r>
          </a:p>
          <a:p>
            <a:pPr marL="0" lvl="0" indent="0" algn="l" rtl="0">
              <a:lnSpc>
                <a:spcPct val="115000"/>
              </a:lnSpc>
              <a:spcBef>
                <a:spcPts val="1200"/>
              </a:spcBef>
              <a:spcAft>
                <a:spcPts val="0"/>
              </a:spcAft>
              <a:buNone/>
            </a:pPr>
            <a:r>
              <a:rPr lang="en-US" dirty="0">
                <a:solidFill>
                  <a:schemeClr val="dk1"/>
                </a:solidFill>
              </a:rPr>
              <a:t>From what we’ve just talked about, in order to find someone or to identify them as a person different from everyone else in the world, we need to know their </a:t>
            </a:r>
            <a:r>
              <a:rPr lang="en-US" i="1" dirty="0">
                <a:solidFill>
                  <a:schemeClr val="dk1"/>
                </a:solidFill>
              </a:rPr>
              <a:t>name.</a:t>
            </a:r>
          </a:p>
          <a:p>
            <a:pPr marL="0" lvl="0" indent="0" algn="l" rtl="0">
              <a:lnSpc>
                <a:spcPct val="115000"/>
              </a:lnSpc>
              <a:spcBef>
                <a:spcPts val="1200"/>
              </a:spcBef>
              <a:spcAft>
                <a:spcPts val="0"/>
              </a:spcAft>
              <a:buNone/>
            </a:pPr>
            <a:r>
              <a:rPr lang="en-US" dirty="0">
                <a:solidFill>
                  <a:schemeClr val="dk1"/>
                </a:solidFill>
              </a:rPr>
              <a:t>2. DATE OF BIRTH </a:t>
            </a:r>
          </a:p>
          <a:p>
            <a:pPr marL="0" lvl="0" indent="0" algn="l" rtl="0">
              <a:lnSpc>
                <a:spcPct val="115000"/>
              </a:lnSpc>
              <a:spcBef>
                <a:spcPts val="1200"/>
              </a:spcBef>
              <a:spcAft>
                <a:spcPts val="0"/>
              </a:spcAft>
              <a:buClr>
                <a:schemeClr val="dk1"/>
              </a:buClr>
              <a:buSzPts val="1100"/>
              <a:buFont typeface="Arial"/>
              <a:buNone/>
            </a:pPr>
            <a:r>
              <a:rPr lang="en-US" dirty="0">
                <a:solidFill>
                  <a:schemeClr val="dk1"/>
                </a:solidFill>
              </a:rPr>
              <a:t>(Post word strip or write.) How old they are or their </a:t>
            </a:r>
            <a:r>
              <a:rPr lang="en-US" i="1" dirty="0">
                <a:solidFill>
                  <a:schemeClr val="dk1"/>
                </a:solidFill>
              </a:rPr>
              <a:t>birthdate</a:t>
            </a:r>
            <a:r>
              <a:rPr lang="en-US" dirty="0">
                <a:solidFill>
                  <a:schemeClr val="dk1"/>
                </a:solidFill>
              </a:rPr>
              <a:t>.			</a:t>
            </a:r>
          </a:p>
          <a:p>
            <a:pPr marL="0" lvl="0" indent="0" algn="l" rtl="0">
              <a:lnSpc>
                <a:spcPct val="115000"/>
              </a:lnSpc>
              <a:spcBef>
                <a:spcPts val="1200"/>
              </a:spcBef>
              <a:spcAft>
                <a:spcPts val="0"/>
              </a:spcAft>
              <a:buNone/>
            </a:pPr>
            <a:r>
              <a:rPr lang="en-US" dirty="0">
                <a:solidFill>
                  <a:schemeClr val="dk1"/>
                </a:solidFill>
              </a:rPr>
              <a:t>3. WHERE THEY LIVE</a:t>
            </a:r>
          </a:p>
          <a:p>
            <a:pPr marL="0" lvl="0" indent="0" algn="l" rtl="0">
              <a:lnSpc>
                <a:spcPct val="115000"/>
              </a:lnSpc>
              <a:spcBef>
                <a:spcPts val="1200"/>
              </a:spcBef>
              <a:spcAft>
                <a:spcPts val="0"/>
              </a:spcAft>
              <a:buNone/>
            </a:pPr>
            <a:r>
              <a:rPr lang="en-US" dirty="0">
                <a:solidFill>
                  <a:schemeClr val="dk1"/>
                </a:solidFill>
              </a:rPr>
              <a:t>(Post word strip or write.) The place where they live – the village or town or city and country.</a:t>
            </a:r>
          </a:p>
          <a:p>
            <a:pPr marL="0" lvl="0" indent="0" algn="l" rtl="0">
              <a:lnSpc>
                <a:spcPct val="115000"/>
              </a:lnSpc>
              <a:spcBef>
                <a:spcPts val="1200"/>
              </a:spcBef>
              <a:spcAft>
                <a:spcPts val="0"/>
              </a:spcAft>
              <a:buNone/>
            </a:pPr>
            <a:r>
              <a:rPr lang="en-US" dirty="0">
                <a:solidFill>
                  <a:schemeClr val="dk1"/>
                </a:solidFill>
              </a:rPr>
              <a:t>4. WHAT GENDER</a:t>
            </a:r>
          </a:p>
          <a:p>
            <a:pPr marL="0" lvl="0" indent="0" algn="l" rtl="0">
              <a:lnSpc>
                <a:spcPct val="115000"/>
              </a:lnSpc>
              <a:spcBef>
                <a:spcPts val="1200"/>
              </a:spcBef>
              <a:spcAft>
                <a:spcPts val="0"/>
              </a:spcAft>
              <a:buNone/>
            </a:pPr>
            <a:r>
              <a:rPr lang="en-US" dirty="0">
                <a:solidFill>
                  <a:schemeClr val="dk1"/>
                </a:solidFill>
              </a:rPr>
              <a:t>(Post word strip or write.) Male or female.</a:t>
            </a:r>
          </a:p>
          <a:p>
            <a:pPr marL="0" lvl="0" indent="0" algn="l" rtl="0">
              <a:lnSpc>
                <a:spcPct val="115000"/>
              </a:lnSpc>
              <a:spcBef>
                <a:spcPts val="1200"/>
              </a:spcBef>
              <a:spcAft>
                <a:spcPts val="0"/>
              </a:spcAft>
              <a:buClr>
                <a:schemeClr val="dk1"/>
              </a:buClr>
              <a:buSzPts val="1100"/>
              <a:buFont typeface="Arial"/>
              <a:buNone/>
            </a:pPr>
            <a:r>
              <a:rPr lang="en-US" dirty="0">
                <a:solidFill>
                  <a:schemeClr val="dk1"/>
                </a:solidFill>
              </a:rPr>
              <a:t>5. FATHER/ MOTHER</a:t>
            </a:r>
          </a:p>
          <a:p>
            <a:pPr marL="0" lvl="0" indent="0" algn="l" rtl="0">
              <a:lnSpc>
                <a:spcPct val="115000"/>
              </a:lnSpc>
              <a:spcBef>
                <a:spcPts val="1200"/>
              </a:spcBef>
              <a:spcAft>
                <a:spcPts val="0"/>
              </a:spcAft>
              <a:buClr>
                <a:schemeClr val="dk1"/>
              </a:buClr>
              <a:buSzPts val="1100"/>
              <a:buFont typeface="Arial"/>
              <a:buNone/>
            </a:pPr>
            <a:r>
              <a:rPr lang="en-US" dirty="0">
                <a:solidFill>
                  <a:schemeClr val="dk1"/>
                </a:solidFill>
              </a:rPr>
              <a:t>(Post the word strip or write.) Maybe the parents’ names.</a:t>
            </a:r>
          </a:p>
          <a:p>
            <a:pPr marL="0" lvl="0" indent="0" algn="l" rtl="0">
              <a:lnSpc>
                <a:spcPct val="115000"/>
              </a:lnSpc>
              <a:spcBef>
                <a:spcPts val="0"/>
              </a:spcBef>
              <a:spcAft>
                <a:spcPts val="0"/>
              </a:spcAft>
              <a:buNone/>
            </a:pPr>
            <a:r>
              <a:rPr lang="en-US" dirty="0">
                <a:solidFill>
                  <a:schemeClr val="dk1"/>
                </a:solidFill>
              </a:rPr>
              <a:t>				</a:t>
            </a: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Say: Let’s look at the information below the picture. (Share the information associated with the photograph: Where the photo was taken and when it was taken.) </a:t>
            </a: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				</a:t>
            </a:r>
          </a:p>
          <a:p>
            <a:pPr marL="0" lvl="0" indent="0" algn="l" rtl="0">
              <a:lnSpc>
                <a:spcPct val="115000"/>
              </a:lnSpc>
              <a:spcBef>
                <a:spcPts val="1200"/>
              </a:spcBef>
              <a:spcAft>
                <a:spcPts val="0"/>
              </a:spcAft>
              <a:buClr>
                <a:schemeClr val="dk1"/>
              </a:buClr>
              <a:buSzPts val="1100"/>
              <a:buFont typeface="Arial"/>
              <a:buNone/>
            </a:pP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US" dirty="0">
                <a:solidFill>
                  <a:schemeClr val="dk1"/>
                </a:solidFill>
              </a:rPr>
              <a:t>			</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US" dirty="0">
                <a:solidFill>
                  <a:schemeClr val="dk1"/>
                </a:solidFill>
              </a:rPr>
              <a:t>		</a:t>
            </a:r>
            <a:endParaRPr dirty="0">
              <a:solidFill>
                <a:schemeClr val="dk1"/>
              </a:solidFill>
            </a:endParaRPr>
          </a:p>
          <a:p>
            <a:pPr marL="0" lvl="0" indent="0" algn="l" rtl="0">
              <a:lnSpc>
                <a:spcPct val="115000"/>
              </a:lnSpc>
              <a:spcBef>
                <a:spcPts val="1200"/>
              </a:spcBef>
              <a:spcAft>
                <a:spcPts val="0"/>
              </a:spcAft>
              <a:buNone/>
            </a:pP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US" dirty="0">
                <a:solidFill>
                  <a:schemeClr val="dk1"/>
                </a:solidFill>
              </a:rPr>
              <a:t>					 				</a:t>
            </a:r>
            <a:endParaRPr dirty="0">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dirty="0">
                <a:solidFill>
                  <a:schemeClr val="dk1"/>
                </a:solidFill>
              </a:rPr>
              <a:t>			</a:t>
            </a:r>
            <a:endParaRPr dirty="0">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dirty="0">
                <a:solidFill>
                  <a:schemeClr val="dk1"/>
                </a:solidFill>
              </a:rPr>
              <a:t>		</a:t>
            </a:r>
            <a:endParaRPr dirty="0">
              <a:solidFill>
                <a:schemeClr val="dk1"/>
              </a:solidFill>
            </a:endParaRPr>
          </a:p>
          <a:p>
            <a:pPr marL="0" lvl="0" indent="0" algn="l" rtl="0">
              <a:lnSpc>
                <a:spcPct val="100000"/>
              </a:lnSpc>
              <a:spcBef>
                <a:spcPts val="0"/>
              </a:spcBef>
              <a:spcAft>
                <a:spcPts val="0"/>
              </a:spcAft>
              <a:buSzPts val="1400"/>
              <a:buNone/>
            </a:pPr>
            <a:endParaRPr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7"/>
        <p:cNvGrpSpPr/>
        <p:nvPr/>
      </p:nvGrpSpPr>
      <p:grpSpPr>
        <a:xfrm>
          <a:off x="0" y="0"/>
          <a:ext cx="0" cy="0"/>
          <a:chOff x="0" y="0"/>
          <a:chExt cx="0" cy="0"/>
        </a:xfrm>
      </p:grpSpPr>
      <p:sp>
        <p:nvSpPr>
          <p:cNvPr id="448" name="Google Shape;448;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49" name="Google Shape;449;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39700" indent="0">
              <a:buNone/>
            </a:pPr>
            <a:r>
              <a:rPr lang="en-US" sz="1100" b="0" i="0" u="none" strike="noStrike" cap="none" baseline="0" dirty="0">
                <a:solidFill>
                  <a:srgbClr val="000000"/>
                </a:solidFill>
                <a:latin typeface="Arial"/>
                <a:ea typeface="Arial"/>
                <a:cs typeface="Arial"/>
                <a:sym typeface="Arial"/>
              </a:rPr>
              <a:t>Say: Let’s look at the information below the picture. (Share the information associated with the photograph: Where the photo was taken and when it was taken.)</a:t>
            </a:r>
            <a:endParaRPr lang="en-US" dirty="0">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lang="en-US" dirty="0">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dirty="0">
                <a:solidFill>
                  <a:schemeClr val="dk1"/>
                </a:solidFill>
              </a:rPr>
              <a:t>Photo was taken in </a:t>
            </a:r>
            <a:r>
              <a:rPr lang="en-US" dirty="0" err="1">
                <a:solidFill>
                  <a:schemeClr val="dk1"/>
                </a:solidFill>
              </a:rPr>
              <a:t>Jakarata</a:t>
            </a:r>
            <a:r>
              <a:rPr lang="en-US" dirty="0">
                <a:solidFill>
                  <a:schemeClr val="dk1"/>
                </a:solidFill>
              </a:rPr>
              <a:t>, Indonesia in 1998.</a:t>
            </a:r>
          </a:p>
          <a:p>
            <a:pPr marL="0" lvl="0" indent="0" algn="l" rtl="0">
              <a:lnSpc>
                <a:spcPct val="100000"/>
              </a:lnSpc>
              <a:spcBef>
                <a:spcPts val="0"/>
              </a:spcBef>
              <a:spcAft>
                <a:spcPts val="0"/>
              </a:spcAft>
              <a:buClr>
                <a:schemeClr val="dk1"/>
              </a:buClr>
              <a:buSzPts val="1100"/>
              <a:buFont typeface="Arial"/>
              <a:buNone/>
            </a:pPr>
            <a:endParaRPr dirty="0">
              <a:solidFill>
                <a:schemeClr val="dk1"/>
              </a:solidFill>
            </a:endParaRPr>
          </a:p>
        </p:txBody>
      </p:sp>
    </p:spTree>
    <p:extLst>
      <p:ext uri="{BB962C8B-B14F-4D97-AF65-F5344CB8AC3E}">
        <p14:creationId xmlns:p14="http://schemas.microsoft.com/office/powerpoint/2010/main" val="17837560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7"/>
        <p:cNvGrpSpPr/>
        <p:nvPr/>
      </p:nvGrpSpPr>
      <p:grpSpPr>
        <a:xfrm>
          <a:off x="0" y="0"/>
          <a:ext cx="0" cy="0"/>
          <a:chOff x="0" y="0"/>
          <a:chExt cx="0" cy="0"/>
        </a:xfrm>
      </p:grpSpPr>
      <p:sp>
        <p:nvSpPr>
          <p:cNvPr id="448" name="Google Shape;448;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49" name="Google Shape;449;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39700" indent="0">
              <a:buNone/>
            </a:pPr>
            <a:r>
              <a:rPr lang="en-US" sz="1100" b="0" i="0" u="none" strike="noStrike" cap="none" baseline="0" dirty="0">
                <a:solidFill>
                  <a:srgbClr val="000000"/>
                </a:solidFill>
                <a:latin typeface="Arial"/>
                <a:ea typeface="Arial"/>
                <a:cs typeface="Arial"/>
                <a:sym typeface="Arial"/>
              </a:rPr>
              <a:t>Say: Let’s look at the information below the picture. (Share the information associated with the photograph: Where the photo was taken and when it was taken.)</a:t>
            </a:r>
          </a:p>
          <a:p>
            <a:pPr marL="139700" indent="0">
              <a:buNone/>
            </a:pPr>
            <a:endParaRPr lang="en-US" sz="1100" b="0" i="0" u="none" strike="noStrike" cap="none" baseline="0" dirty="0">
              <a:solidFill>
                <a:srgbClr val="000000"/>
              </a:solidFill>
              <a:latin typeface="Arial"/>
              <a:cs typeface="Arial"/>
              <a:sym typeface="Arial"/>
            </a:endParaRPr>
          </a:p>
          <a:p>
            <a:pPr marL="139700" indent="0">
              <a:buNone/>
            </a:pPr>
            <a:r>
              <a:rPr lang="en-US" dirty="0">
                <a:solidFill>
                  <a:schemeClr val="dk1"/>
                </a:solidFill>
              </a:rPr>
              <a:t>Photo was taken in Phnom Penh, Cambodia in 2001.</a:t>
            </a:r>
          </a:p>
          <a:p>
            <a:pPr marL="0" lvl="0" indent="0" algn="l" rtl="0">
              <a:lnSpc>
                <a:spcPct val="100000"/>
              </a:lnSpc>
              <a:spcBef>
                <a:spcPts val="0"/>
              </a:spcBef>
              <a:spcAft>
                <a:spcPts val="0"/>
              </a:spcAft>
              <a:buClr>
                <a:schemeClr val="dk1"/>
              </a:buClr>
              <a:buSzPts val="1100"/>
              <a:buFont typeface="Arial"/>
              <a:buNone/>
            </a:pPr>
            <a:endParaRPr lang="en-US" dirty="0">
              <a:solidFill>
                <a:schemeClr val="dk1"/>
              </a:solidFill>
            </a:endParaRPr>
          </a:p>
        </p:txBody>
      </p:sp>
    </p:spTree>
    <p:extLst>
      <p:ext uri="{BB962C8B-B14F-4D97-AF65-F5344CB8AC3E}">
        <p14:creationId xmlns:p14="http://schemas.microsoft.com/office/powerpoint/2010/main" val="37295574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8"/>
        <p:cNvGrpSpPr/>
        <p:nvPr/>
      </p:nvGrpSpPr>
      <p:grpSpPr>
        <a:xfrm>
          <a:off x="0" y="0"/>
          <a:ext cx="0" cy="0"/>
          <a:chOff x="0" y="0"/>
          <a:chExt cx="0" cy="0"/>
        </a:xfrm>
      </p:grpSpPr>
      <p:sp>
        <p:nvSpPr>
          <p:cNvPr id="499" name="Google Shape;499;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00" name="Google Shape;500;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8750" lvl="0" indent="0" algn="l" rtl="0">
              <a:lnSpc>
                <a:spcPct val="115000"/>
              </a:lnSpc>
              <a:spcBef>
                <a:spcPts val="1200"/>
              </a:spcBef>
              <a:spcAft>
                <a:spcPts val="0"/>
              </a:spcAft>
              <a:buClr>
                <a:schemeClr val="dk1"/>
              </a:buClr>
              <a:buSzPts val="1100"/>
              <a:buNone/>
            </a:pPr>
            <a:r>
              <a:rPr lang="en-US" dirty="0">
                <a:solidFill>
                  <a:schemeClr val="dk1"/>
                </a:solidFill>
              </a:rPr>
              <a:t>Show the mini poster for Article 6 of the UDHR. </a:t>
            </a:r>
          </a:p>
          <a:p>
            <a:pPr marL="158750" lvl="0" indent="0" algn="l" rtl="0">
              <a:lnSpc>
                <a:spcPct val="115000"/>
              </a:lnSpc>
              <a:spcBef>
                <a:spcPts val="1200"/>
              </a:spcBef>
              <a:spcAft>
                <a:spcPts val="0"/>
              </a:spcAft>
              <a:buClr>
                <a:schemeClr val="dk1"/>
              </a:buClr>
              <a:buSzPts val="1100"/>
              <a:buNone/>
            </a:pPr>
            <a:endParaRPr lang="en-US" dirty="0">
              <a:solidFill>
                <a:schemeClr val="dk1"/>
              </a:solidFill>
            </a:endParaRPr>
          </a:p>
          <a:p>
            <a:pPr marL="158750" lvl="0" indent="0" algn="l" rtl="0">
              <a:lnSpc>
                <a:spcPct val="115000"/>
              </a:lnSpc>
              <a:spcBef>
                <a:spcPts val="1200"/>
              </a:spcBef>
              <a:spcAft>
                <a:spcPts val="0"/>
              </a:spcAft>
              <a:buClr>
                <a:schemeClr val="dk1"/>
              </a:buClr>
              <a:buSzPts val="1100"/>
              <a:buNone/>
            </a:pPr>
            <a:r>
              <a:rPr lang="en-US" dirty="0">
                <a:solidFill>
                  <a:schemeClr val="dk1"/>
                </a:solidFill>
              </a:rPr>
              <a:t>Say: We need that information so that other people will know who we are separate from everybody else in the world. We have a human right that guarantees that. </a:t>
            </a:r>
          </a:p>
          <a:p>
            <a:pPr marL="158750" lvl="0" indent="0" algn="l" rtl="0">
              <a:lnSpc>
                <a:spcPct val="115000"/>
              </a:lnSpc>
              <a:spcBef>
                <a:spcPts val="1200"/>
              </a:spcBef>
              <a:spcAft>
                <a:spcPts val="0"/>
              </a:spcAft>
              <a:buClr>
                <a:schemeClr val="dk1"/>
              </a:buClr>
              <a:buSzPts val="1100"/>
              <a:buNone/>
            </a:pPr>
            <a:endParaRPr lang="en-US" dirty="0">
              <a:solidFill>
                <a:schemeClr val="dk1"/>
              </a:solidFill>
            </a:endParaRPr>
          </a:p>
          <a:p>
            <a:pPr marL="158750" lvl="0" indent="0" algn="l" rtl="0">
              <a:lnSpc>
                <a:spcPct val="115000"/>
              </a:lnSpc>
              <a:spcBef>
                <a:spcPts val="1200"/>
              </a:spcBef>
              <a:spcAft>
                <a:spcPts val="0"/>
              </a:spcAft>
              <a:buClr>
                <a:schemeClr val="dk1"/>
              </a:buClr>
              <a:buSzPts val="1100"/>
              <a:buNone/>
            </a:pPr>
            <a:r>
              <a:rPr lang="en-US" dirty="0">
                <a:solidFill>
                  <a:schemeClr val="dk1"/>
                </a:solidFill>
              </a:rPr>
              <a:t>Ask: Who would like to read for us what Article 6 says about this right? </a:t>
            </a:r>
          </a:p>
          <a:p>
            <a:pPr marL="158750" lvl="0" indent="0" algn="l" rtl="0">
              <a:lnSpc>
                <a:spcPct val="115000"/>
              </a:lnSpc>
              <a:spcBef>
                <a:spcPts val="1200"/>
              </a:spcBef>
              <a:spcAft>
                <a:spcPts val="0"/>
              </a:spcAft>
              <a:buClr>
                <a:schemeClr val="dk1"/>
              </a:buClr>
              <a:buSzPts val="1100"/>
              <a:buNone/>
            </a:pPr>
            <a:endParaRPr lang="en-US" i="1" dirty="0">
              <a:solidFill>
                <a:schemeClr val="dk1"/>
              </a:solidFill>
            </a:endParaRPr>
          </a:p>
          <a:p>
            <a:pPr marL="158750" lvl="0" indent="0" algn="l" rtl="0">
              <a:lnSpc>
                <a:spcPct val="115000"/>
              </a:lnSpc>
              <a:spcBef>
                <a:spcPts val="1200"/>
              </a:spcBef>
              <a:spcAft>
                <a:spcPts val="0"/>
              </a:spcAft>
              <a:buClr>
                <a:schemeClr val="dk1"/>
              </a:buClr>
              <a:buSzPts val="1100"/>
              <a:buNone/>
            </a:pPr>
            <a:r>
              <a:rPr lang="en-US" i="1" dirty="0">
                <a:solidFill>
                  <a:schemeClr val="dk1"/>
                </a:solidFill>
              </a:rPr>
              <a:t>You have a right to be recognized everywhere as a person according to the law. </a:t>
            </a:r>
          </a:p>
          <a:p>
            <a:pPr marL="158750" lvl="0" indent="0" algn="l" rtl="0">
              <a:lnSpc>
                <a:spcPct val="115000"/>
              </a:lnSpc>
              <a:spcBef>
                <a:spcPts val="1200"/>
              </a:spcBef>
              <a:spcAft>
                <a:spcPts val="0"/>
              </a:spcAft>
              <a:buClr>
                <a:schemeClr val="dk1"/>
              </a:buClr>
              <a:buSzPts val="1100"/>
              <a:buNone/>
            </a:pPr>
            <a:endParaRPr lang="en-US" i="1" dirty="0">
              <a:solidFill>
                <a:schemeClr val="dk1"/>
              </a:solidFill>
            </a:endParaRPr>
          </a:p>
          <a:p>
            <a:pPr marL="158750" lvl="0" indent="0" algn="l" rtl="0">
              <a:lnSpc>
                <a:spcPct val="115000"/>
              </a:lnSpc>
              <a:spcBef>
                <a:spcPts val="1200"/>
              </a:spcBef>
              <a:spcAft>
                <a:spcPts val="0"/>
              </a:spcAft>
              <a:buClr>
                <a:schemeClr val="dk1"/>
              </a:buClr>
              <a:buSzPts val="1100"/>
              <a:buNone/>
            </a:pPr>
            <a:r>
              <a:rPr lang="en-US" dirty="0">
                <a:solidFill>
                  <a:schemeClr val="dk1"/>
                </a:solidFill>
              </a:rPr>
              <a:t>Explain: “Recognized” means you should be accepted everywhere as a specific, identifiable person. </a:t>
            </a:r>
            <a:endParaRPr lang="en-US" dirty="0"/>
          </a:p>
          <a:p>
            <a:pPr marL="0" lvl="0" indent="0" algn="l" rtl="0">
              <a:lnSpc>
                <a:spcPct val="100000"/>
              </a:lnSpc>
              <a:spcBef>
                <a:spcPts val="0"/>
              </a:spcBef>
              <a:spcAft>
                <a:spcPts val="0"/>
              </a:spcAft>
              <a:buSzPts val="1400"/>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7372b59db7_0_1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g7372b59db7_0_1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452063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6"/>
        <p:cNvGrpSpPr/>
        <p:nvPr/>
      </p:nvGrpSpPr>
      <p:grpSpPr>
        <a:xfrm>
          <a:off x="0" y="0"/>
          <a:ext cx="0" cy="0"/>
          <a:chOff x="0" y="0"/>
          <a:chExt cx="0" cy="0"/>
        </a:xfrm>
      </p:grpSpPr>
      <p:sp>
        <p:nvSpPr>
          <p:cNvPr id="567" name="Google Shape;567;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68" name="Google Shape;568;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US" dirty="0"/>
              <a:t>Using the word strips at the back of the lesson, lay them on the floor in the proper order.</a:t>
            </a:r>
            <a:endParaRPr dirty="0"/>
          </a:p>
          <a:p>
            <a:pPr marL="0" lvl="0" indent="0" algn="l" rtl="0">
              <a:lnSpc>
                <a:spcPct val="100000"/>
              </a:lnSpc>
              <a:spcBef>
                <a:spcPts val="0"/>
              </a:spcBef>
              <a:spcAft>
                <a:spcPts val="0"/>
              </a:spcAft>
              <a:buClr>
                <a:schemeClr val="dk1"/>
              </a:buClr>
              <a:buSzPts val="1100"/>
              <a:buFont typeface="Arial"/>
              <a:buNone/>
            </a:pPr>
            <a:r>
              <a:rPr lang="en-US" dirty="0"/>
              <a:t>Students should stand or sit so that they can see the words.</a:t>
            </a:r>
            <a:endParaRPr dirty="0"/>
          </a:p>
          <a:p>
            <a:pPr marL="0" lvl="0" indent="0" algn="l" rtl="0">
              <a:lnSpc>
                <a:spcPct val="100000"/>
              </a:lnSpc>
              <a:spcBef>
                <a:spcPts val="0"/>
              </a:spcBef>
              <a:spcAft>
                <a:spcPts val="0"/>
              </a:spcAft>
              <a:buClr>
                <a:schemeClr val="dk1"/>
              </a:buClr>
              <a:buSzPts val="1100"/>
              <a:buFont typeface="Arial"/>
              <a:buNone/>
            </a:pPr>
            <a:r>
              <a:rPr lang="en-US" dirty="0"/>
              <a:t>• If you have a chalk board, write the sentence on the board instead of using the word strips.</a:t>
            </a:r>
            <a:endParaRPr dirty="0"/>
          </a:p>
          <a:p>
            <a:pPr marL="0" lvl="0" indent="0" algn="l" rtl="0">
              <a:lnSpc>
                <a:spcPct val="100000"/>
              </a:lnSpc>
              <a:spcBef>
                <a:spcPts val="0"/>
              </a:spcBef>
              <a:spcAft>
                <a:spcPts val="0"/>
              </a:spcAft>
              <a:buClr>
                <a:schemeClr val="dk1"/>
              </a:buClr>
              <a:buSzPts val="1100"/>
              <a:buFont typeface="Arial"/>
              <a:buNone/>
            </a:pPr>
            <a:r>
              <a:rPr lang="en-US" dirty="0"/>
              <a:t>Write the sentence without any breaks. The breaks below are for your convenience to show</a:t>
            </a:r>
            <a:endParaRPr dirty="0"/>
          </a:p>
          <a:p>
            <a:pPr marL="0" lvl="0" indent="0" algn="l" rtl="0">
              <a:lnSpc>
                <a:spcPct val="100000"/>
              </a:lnSpc>
              <a:spcBef>
                <a:spcPts val="0"/>
              </a:spcBef>
              <a:spcAft>
                <a:spcPts val="0"/>
              </a:spcAft>
              <a:buClr>
                <a:schemeClr val="dk1"/>
              </a:buClr>
              <a:buSzPts val="1100"/>
              <a:buFont typeface="Arial"/>
              <a:buNone/>
            </a:pPr>
            <a:r>
              <a:rPr lang="en-US" dirty="0"/>
              <a:t>the phrases to be erased as you memorize.</a:t>
            </a:r>
            <a:endParaRPr dirty="0"/>
          </a:p>
          <a:p>
            <a:pPr marL="0" lvl="0" indent="0" algn="l" rtl="0">
              <a:lnSpc>
                <a:spcPct val="100000"/>
              </a:lnSpc>
              <a:spcBef>
                <a:spcPts val="0"/>
              </a:spcBef>
              <a:spcAft>
                <a:spcPts val="0"/>
              </a:spcAft>
              <a:buClr>
                <a:schemeClr val="dk1"/>
              </a:buClr>
              <a:buSzPts val="1100"/>
              <a:buFont typeface="Arial"/>
              <a:buNone/>
            </a:pPr>
            <a:r>
              <a:rPr lang="en-US" dirty="0"/>
              <a:t>YOU HAVE / A RIGHT / TO BE ACCEPTED / EVERYWHERE /</a:t>
            </a:r>
            <a:endParaRPr dirty="0"/>
          </a:p>
          <a:p>
            <a:pPr marL="0" lvl="0" indent="0" algn="l" rtl="0">
              <a:lnSpc>
                <a:spcPct val="100000"/>
              </a:lnSpc>
              <a:spcBef>
                <a:spcPts val="0"/>
              </a:spcBef>
              <a:spcAft>
                <a:spcPts val="0"/>
              </a:spcAft>
              <a:buClr>
                <a:schemeClr val="dk1"/>
              </a:buClr>
              <a:buSzPts val="1100"/>
              <a:buFont typeface="Arial"/>
              <a:buNone/>
            </a:pPr>
            <a:r>
              <a:rPr lang="en-US" dirty="0"/>
              <a:t>AS A PERSON / BEFORE / THE LAW</a:t>
            </a:r>
            <a:endParaRPr dirty="0"/>
          </a:p>
          <a:p>
            <a:pPr marL="0" lvl="0" indent="0" algn="l" rtl="0">
              <a:lnSpc>
                <a:spcPct val="100000"/>
              </a:lnSpc>
              <a:spcBef>
                <a:spcPts val="0"/>
              </a:spcBef>
              <a:spcAft>
                <a:spcPts val="0"/>
              </a:spcAft>
              <a:buClr>
                <a:schemeClr val="dk1"/>
              </a:buClr>
              <a:buSzPts val="1100"/>
              <a:buFont typeface="Arial"/>
              <a:buNone/>
            </a:pPr>
            <a:r>
              <a:rPr lang="en-US" dirty="0"/>
              <a:t>• Read the article together two or three times.</a:t>
            </a:r>
            <a:endParaRPr dirty="0"/>
          </a:p>
          <a:p>
            <a:pPr marL="0" lvl="0" indent="0" algn="l" rtl="0">
              <a:lnSpc>
                <a:spcPct val="100000"/>
              </a:lnSpc>
              <a:spcBef>
                <a:spcPts val="0"/>
              </a:spcBef>
              <a:spcAft>
                <a:spcPts val="0"/>
              </a:spcAft>
              <a:buClr>
                <a:schemeClr val="dk1"/>
              </a:buClr>
              <a:buSzPts val="1100"/>
              <a:buFont typeface="Arial"/>
              <a:buNone/>
            </a:pPr>
            <a:r>
              <a:rPr lang="en-US" dirty="0"/>
              <a:t>Erase one of the words or remove one of the word strips.</a:t>
            </a:r>
            <a:endParaRPr dirty="0"/>
          </a:p>
          <a:p>
            <a:pPr marL="0" lvl="0" indent="0" algn="l" rtl="0">
              <a:lnSpc>
                <a:spcPct val="100000"/>
              </a:lnSpc>
              <a:spcBef>
                <a:spcPts val="0"/>
              </a:spcBef>
              <a:spcAft>
                <a:spcPts val="0"/>
              </a:spcAft>
              <a:buClr>
                <a:schemeClr val="dk1"/>
              </a:buClr>
              <a:buSzPts val="1100"/>
              <a:buFont typeface="Arial"/>
              <a:buNone/>
            </a:pPr>
            <a:r>
              <a:rPr lang="en-US" dirty="0"/>
              <a:t>• Read the article together again, filling in the missing word or words.</a:t>
            </a:r>
            <a:endParaRPr dirty="0"/>
          </a:p>
          <a:p>
            <a:pPr marL="0" lvl="0" indent="0" algn="l" rtl="0">
              <a:lnSpc>
                <a:spcPct val="100000"/>
              </a:lnSpc>
              <a:spcBef>
                <a:spcPts val="0"/>
              </a:spcBef>
              <a:spcAft>
                <a:spcPts val="0"/>
              </a:spcAft>
              <a:buClr>
                <a:schemeClr val="dk1"/>
              </a:buClr>
              <a:buSzPts val="1100"/>
              <a:buFont typeface="Arial"/>
              <a:buNone/>
            </a:pPr>
            <a:r>
              <a:rPr lang="en-US" dirty="0"/>
              <a:t>Call on a few students to read the sentence alone, supplying the missing word.</a:t>
            </a:r>
            <a:endParaRPr dirty="0"/>
          </a:p>
          <a:p>
            <a:pPr marL="0" lvl="0" indent="0" algn="l" rtl="0">
              <a:lnSpc>
                <a:spcPct val="100000"/>
              </a:lnSpc>
              <a:spcBef>
                <a:spcPts val="0"/>
              </a:spcBef>
              <a:spcAft>
                <a:spcPts val="0"/>
              </a:spcAft>
              <a:buClr>
                <a:schemeClr val="dk1"/>
              </a:buClr>
              <a:buSzPts val="1100"/>
              <a:buFont typeface="Arial"/>
              <a:buNone/>
            </a:pPr>
            <a:r>
              <a:rPr lang="en-US" dirty="0"/>
              <a:t>• Remove another word strip or erase another section, and repeat the sentence again, first all</a:t>
            </a:r>
            <a:endParaRPr dirty="0"/>
          </a:p>
          <a:p>
            <a:pPr marL="0" lvl="0" indent="0" algn="l" rtl="0">
              <a:lnSpc>
                <a:spcPct val="100000"/>
              </a:lnSpc>
              <a:spcBef>
                <a:spcPts val="0"/>
              </a:spcBef>
              <a:spcAft>
                <a:spcPts val="0"/>
              </a:spcAft>
              <a:buClr>
                <a:schemeClr val="dk1"/>
              </a:buClr>
              <a:buSzPts val="1100"/>
              <a:buFont typeface="Arial"/>
              <a:buNone/>
            </a:pPr>
            <a:r>
              <a:rPr lang="en-US" dirty="0"/>
              <a:t>together, and then a few students alone (different ones than before).</a:t>
            </a:r>
            <a:endParaRPr dirty="0"/>
          </a:p>
          <a:p>
            <a:pPr marL="0" lvl="0" indent="0" algn="l" rtl="0">
              <a:lnSpc>
                <a:spcPct val="100000"/>
              </a:lnSpc>
              <a:spcBef>
                <a:spcPts val="0"/>
              </a:spcBef>
              <a:spcAft>
                <a:spcPts val="0"/>
              </a:spcAft>
              <a:buClr>
                <a:schemeClr val="dk1"/>
              </a:buClr>
              <a:buSzPts val="1100"/>
              <a:buFont typeface="Arial"/>
              <a:buNone/>
            </a:pPr>
            <a:r>
              <a:rPr lang="en-US" dirty="0"/>
              <a:t>• Repeat this process until all of the words are erased or all of the word strips are off the floor</a:t>
            </a:r>
            <a:endParaRPr dirty="0"/>
          </a:p>
          <a:p>
            <a:pPr marL="0" lvl="0" indent="0" algn="l" rtl="0">
              <a:lnSpc>
                <a:spcPct val="100000"/>
              </a:lnSpc>
              <a:spcBef>
                <a:spcPts val="0"/>
              </a:spcBef>
              <a:spcAft>
                <a:spcPts val="0"/>
              </a:spcAft>
              <a:buClr>
                <a:schemeClr val="dk1"/>
              </a:buClr>
              <a:buSzPts val="1100"/>
              <a:buFont typeface="Arial"/>
              <a:buNone/>
            </a:pPr>
            <a:r>
              <a:rPr lang="en-US" dirty="0"/>
              <a:t>and everyone can repeat the article without reading any of the words.</a:t>
            </a:r>
            <a:endParaRPr dirty="0"/>
          </a:p>
          <a:p>
            <a:pPr marL="0" lvl="0" indent="0" algn="l" rtl="0">
              <a:lnSpc>
                <a:spcPct val="100000"/>
              </a:lnSpc>
              <a:spcBef>
                <a:spcPts val="0"/>
              </a:spcBef>
              <a:spcAft>
                <a:spcPts val="0"/>
              </a:spcAft>
              <a:buClr>
                <a:schemeClr val="dk1"/>
              </a:buClr>
              <a:buSzPts val="1100"/>
              <a:buFont typeface="Arial"/>
              <a:buNone/>
            </a:pPr>
            <a:r>
              <a:rPr lang="en-US" dirty="0"/>
              <a:t>• Ask groups of three or four to come to the front and repeat the article together.</a:t>
            </a:r>
            <a:endParaRPr dirty="0"/>
          </a:p>
          <a:p>
            <a:pPr marL="0" lvl="0" indent="0" algn="l" rtl="0">
              <a:lnSpc>
                <a:spcPct val="100000"/>
              </a:lnSpc>
              <a:spcBef>
                <a:spcPts val="0"/>
              </a:spcBef>
              <a:spcAft>
                <a:spcPts val="0"/>
              </a:spcAft>
              <a:buClr>
                <a:schemeClr val="dk1"/>
              </a:buClr>
              <a:buSzPts val="1100"/>
              <a:buFont typeface="Arial"/>
              <a:buNone/>
            </a:pPr>
            <a:r>
              <a:rPr lang="en-US" dirty="0"/>
              <a:t>Say: That was great – you are all brilliant!</a:t>
            </a:r>
            <a:endParaRPr dirty="0"/>
          </a:p>
          <a:p>
            <a:pPr marL="0" lvl="0" indent="0" algn="l" rtl="0">
              <a:lnSpc>
                <a:spcPct val="100000"/>
              </a:lnSpc>
              <a:spcBef>
                <a:spcPts val="0"/>
              </a:spcBef>
              <a:spcAft>
                <a:spcPts val="0"/>
              </a:spcAft>
              <a:buSzPts val="1400"/>
              <a:buNone/>
            </a:pPr>
            <a:endParaRPr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1"/>
        <p:cNvGrpSpPr/>
        <p:nvPr/>
      </p:nvGrpSpPr>
      <p:grpSpPr>
        <a:xfrm>
          <a:off x="0" y="0"/>
          <a:ext cx="0" cy="0"/>
          <a:chOff x="0" y="0"/>
          <a:chExt cx="0" cy="0"/>
        </a:xfrm>
      </p:grpSpPr>
      <p:sp>
        <p:nvSpPr>
          <p:cNvPr id="362" name="Google Shape;362;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63" name="Google Shape;363;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numCol="1" anchor="t" anchorCtr="0">
            <a:noAutofit/>
          </a:bodyPr>
          <a:lstStyle/>
          <a:p>
            <a:pPr marL="0" lvl="0" indent="0" algn="l" rtl="0">
              <a:lnSpc>
                <a:spcPct val="100000"/>
              </a:lnSpc>
              <a:spcBef>
                <a:spcPts val="0"/>
              </a:spcBef>
              <a:spcAft>
                <a:spcPts val="0"/>
              </a:spcAft>
              <a:buClr>
                <a:schemeClr val="dk1"/>
              </a:buClr>
              <a:buSzPts val="1100"/>
              <a:buFont typeface="Arial"/>
              <a:buNone/>
            </a:pPr>
            <a:r>
              <a:rPr lang="en-US" dirty="0"/>
              <a:t>1. Each person has a right to have his or her birth legally registered.</a:t>
            </a:r>
          </a:p>
          <a:p>
            <a:pPr marL="0" lvl="0" indent="0" algn="l" rtl="0">
              <a:lnSpc>
                <a:spcPct val="100000"/>
              </a:lnSpc>
              <a:spcBef>
                <a:spcPts val="0"/>
              </a:spcBef>
              <a:spcAft>
                <a:spcPts val="0"/>
              </a:spcAft>
              <a:buClr>
                <a:schemeClr val="dk1"/>
              </a:buClr>
              <a:buSzPts val="1100"/>
              <a:buFont typeface="Arial"/>
              <a:buNone/>
            </a:pPr>
            <a:r>
              <a:rPr lang="en-US" dirty="0"/>
              <a:t>2. Everyone has a right to be recognized as a person before the law.</a:t>
            </a:r>
          </a:p>
          <a:p>
            <a:pPr marL="0" lvl="0" indent="0" algn="l" rtl="0">
              <a:spcBef>
                <a:spcPts val="0"/>
              </a:spcBef>
              <a:spcAft>
                <a:spcPts val="0"/>
              </a:spcAft>
              <a:buClr>
                <a:schemeClr val="dk1"/>
              </a:buClr>
              <a:buSzPts val="1100"/>
              <a:buFont typeface="Arial"/>
              <a:buNone/>
            </a:pPr>
            <a:endParaRPr dirty="0"/>
          </a:p>
          <a:p>
            <a:pPr marL="0" lvl="0" indent="0" algn="l" rtl="0">
              <a:lnSpc>
                <a:spcPct val="100000"/>
              </a:lnSpc>
              <a:spcBef>
                <a:spcPts val="0"/>
              </a:spcBef>
              <a:spcAft>
                <a:spcPts val="0"/>
              </a:spcAft>
              <a:buClr>
                <a:schemeClr val="dk1"/>
              </a:buClr>
              <a:buSzPts val="1100"/>
              <a:buFont typeface="Arial"/>
              <a:buNone/>
            </a:pPr>
            <a:endParaRPr dirty="0"/>
          </a:p>
          <a:p>
            <a:pPr marL="0" lvl="0" indent="0" algn="l" rtl="0">
              <a:lnSpc>
                <a:spcPct val="100000"/>
              </a:lnSpc>
              <a:spcBef>
                <a:spcPts val="0"/>
              </a:spcBef>
              <a:spcAft>
                <a:spcPts val="0"/>
              </a:spcAft>
              <a:buSzPts val="1400"/>
              <a:buNone/>
            </a:pPr>
            <a:endParaRPr dirty="0"/>
          </a:p>
        </p:txBody>
      </p:sp>
    </p:spTree>
    <p:extLst>
      <p:ext uri="{BB962C8B-B14F-4D97-AF65-F5344CB8AC3E}">
        <p14:creationId xmlns:p14="http://schemas.microsoft.com/office/powerpoint/2010/main" val="359056768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2"/>
        <p:cNvGrpSpPr/>
        <p:nvPr/>
      </p:nvGrpSpPr>
      <p:grpSpPr>
        <a:xfrm>
          <a:off x="0" y="0"/>
          <a:ext cx="0" cy="0"/>
          <a:chOff x="0" y="0"/>
          <a:chExt cx="0" cy="0"/>
        </a:xfrm>
      </p:grpSpPr>
      <p:sp>
        <p:nvSpPr>
          <p:cNvPr id="583" name="Google Shape;583;p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84" name="Google Shape;584;p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US"/>
              <a:t>Say: I want you to go home this week and recite Article 6 to your parents or guardian.</a:t>
            </a:r>
            <a:endParaRPr/>
          </a:p>
          <a:p>
            <a:pPr marL="0" lvl="0" indent="0" algn="l" rtl="0">
              <a:lnSpc>
                <a:spcPct val="100000"/>
              </a:lnSpc>
              <a:spcBef>
                <a:spcPts val="0"/>
              </a:spcBef>
              <a:spcAft>
                <a:spcPts val="0"/>
              </a:spcAft>
              <a:buClr>
                <a:schemeClr val="dk1"/>
              </a:buClr>
              <a:buSzPts val="1100"/>
              <a:buFont typeface="Arial"/>
              <a:buNone/>
            </a:pPr>
            <a:r>
              <a:rPr lang="en-US"/>
              <a:t>• Remember: You have a right to be accepted everywhere as a person before the law.</a:t>
            </a:r>
            <a:endParaRPr/>
          </a:p>
          <a:p>
            <a:pPr marL="0" lvl="0" indent="0" algn="l" rtl="0">
              <a:lnSpc>
                <a:spcPct val="100000"/>
              </a:lnSpc>
              <a:spcBef>
                <a:spcPts val="0"/>
              </a:spcBef>
              <a:spcAft>
                <a:spcPts val="0"/>
              </a:spcAft>
              <a:buClr>
                <a:schemeClr val="dk1"/>
              </a:buClr>
              <a:buSzPts val="1100"/>
              <a:buFont typeface="Arial"/>
              <a:buNone/>
            </a:pPr>
            <a:r>
              <a:rPr lang="en-US"/>
              <a:t>• Ask your family what they think about it. Return next time and share with us what they say.</a:t>
            </a:r>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8"/>
        <p:cNvGrpSpPr/>
        <p:nvPr/>
      </p:nvGrpSpPr>
      <p:grpSpPr>
        <a:xfrm>
          <a:off x="0" y="0"/>
          <a:ext cx="0" cy="0"/>
          <a:chOff x="0" y="0"/>
          <a:chExt cx="0" cy="0"/>
        </a:xfrm>
      </p:grpSpPr>
      <p:sp>
        <p:nvSpPr>
          <p:cNvPr id="449" name="Google Shape;449;p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
        <p:nvSpPr>
          <p:cNvPr id="450" name="Google Shape;450;p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g82d376985f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0" name="Google Shape;240;g82d376985f_0_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123278066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82d376985f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2" name="Google Shape;182;g82d376985f_0_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241195564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82d376985f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2" name="Google Shape;182;g82d376985f_0_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113507349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82d376985f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2" name="Google Shape;182;g82d376985f_0_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139837541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82d376985f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2" name="Google Shape;182;g82d376985f_0_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367722473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dirty="0"/>
          </a:p>
        </p:txBody>
      </p:sp>
      <p:sp>
        <p:nvSpPr>
          <p:cNvPr id="224" name="Google Shape;224;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7372b59db7_0_1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g7372b59db7_0_1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262885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dirty="0"/>
          </a:p>
        </p:txBody>
      </p:sp>
      <p:sp>
        <p:nvSpPr>
          <p:cNvPr id="224" name="Google Shape;224;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9360915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82d376985f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2" name="Google Shape;182;g82d376985f_0_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229505569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82d376985f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2" name="Google Shape;182;g82d376985f_0_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60803077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82d376985f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2" name="Google Shape;182;g82d376985f_0_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401797476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82d376985f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2" name="Google Shape;182;g82d376985f_0_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13378696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Google Shape;395;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96" name="Google Shape;396;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g7371741aa8_0_39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9" name="Google Shape;179;g7371741aa8_0_39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b="1">
                <a:solidFill>
                  <a:schemeClr val="dk1"/>
                </a:solidFill>
              </a:rPr>
              <a:t>WELCOME and WARMUP</a:t>
            </a:r>
            <a:r>
              <a:rPr lang="en-US">
                <a:solidFill>
                  <a:schemeClr val="dk1"/>
                </a:solidFill>
              </a:rPr>
              <a:t>(5 minutes)						 				</a:t>
            </a:r>
            <a:endParaRPr>
              <a:solidFill>
                <a:schemeClr val="dk1"/>
              </a:solidFill>
            </a:endParaRPr>
          </a:p>
          <a:p>
            <a:pPr marL="0" lvl="0" indent="0" algn="l" rtl="0">
              <a:lnSpc>
                <a:spcPct val="100000"/>
              </a:lnSpc>
              <a:spcBef>
                <a:spcPts val="0"/>
              </a:spcBef>
              <a:spcAft>
                <a:spcPts val="0"/>
              </a:spcAft>
              <a:buSzPts val="1100"/>
              <a:buNone/>
            </a:pPr>
            <a:r>
              <a:rPr lang="en-US">
                <a:solidFill>
                  <a:schemeClr val="dk1"/>
                </a:solidFill>
              </a:rPr>
              <a:t>Greet each child enthusiastically upon arrival, and show her or him where to sit.						Briefly introduce yourself and tell the children how happy and excited you are to be starting this course about human rights.</a:t>
            </a:r>
            <a:br>
              <a:rPr lang="en-US">
                <a:solidFill>
                  <a:schemeClr val="dk1"/>
                </a:solidFill>
              </a:rPr>
            </a:br>
            <a:r>
              <a:rPr lang="en-US">
                <a:solidFill>
                  <a:schemeClr val="dk1"/>
                </a:solidFill>
              </a:rPr>
              <a:t>Explain that you love human rights and </a:t>
            </a:r>
            <a:r>
              <a:rPr lang="en-US" b="1">
                <a:solidFill>
                  <a:schemeClr val="dk1"/>
                </a:solidFill>
              </a:rPr>
              <a:t>that they will, too. </a:t>
            </a:r>
            <a:br>
              <a:rPr lang="en-US" b="1">
                <a:solidFill>
                  <a:schemeClr val="dk1"/>
                </a:solidFill>
              </a:rPr>
            </a:br>
            <a:r>
              <a:rPr lang="en-US">
                <a:solidFill>
                  <a:schemeClr val="dk1"/>
                </a:solidFill>
              </a:rPr>
              <a:t> 						</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a:solidFill>
                  <a:schemeClr val="dk1"/>
                </a:solidFill>
              </a:rPr>
              <a:t>					 				</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rPr>
              <a:t>			</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rPr>
              <a:t>		</a:t>
            </a:r>
            <a:endParaRPr>
              <a:solidFill>
                <a:schemeClr val="dk1"/>
              </a:solidFill>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7373cc9f06_0_5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5" name="Google Shape;175;g7373cc9f06_0_5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b="1" dirty="0"/>
              <a:t>Explain:</a:t>
            </a:r>
            <a:r>
              <a:rPr lang="en-US" dirty="0"/>
              <a:t> We’re going to sing a song that talks about a light that represents the many new things we’re learning and that we can share with our families and our community to make our lives better.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Ask the youth to stand and form a semi-circle with you (the facilitator) in the middle.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Sing (or recite) the first verse by yourself, emphasizing the words that are in bold capital letters if you wish, a different one for each line:</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This little </a:t>
            </a:r>
            <a:r>
              <a:rPr lang="en-US" b="1" dirty="0"/>
              <a:t>LIGHT</a:t>
            </a:r>
            <a:r>
              <a:rPr lang="en-US" dirty="0"/>
              <a:t> of mine, I’m </a:t>
            </a:r>
            <a:r>
              <a:rPr lang="en-US" dirty="0" err="1"/>
              <a:t>gonna</a:t>
            </a:r>
            <a:r>
              <a:rPr lang="en-US" dirty="0"/>
              <a:t> let it shine, </a:t>
            </a:r>
          </a:p>
          <a:p>
            <a:pPr marL="0" lvl="0" indent="0" algn="l" rtl="0">
              <a:lnSpc>
                <a:spcPct val="100000"/>
              </a:lnSpc>
              <a:spcBef>
                <a:spcPts val="0"/>
              </a:spcBef>
              <a:spcAft>
                <a:spcPts val="0"/>
              </a:spcAft>
              <a:buSzPts val="1400"/>
              <a:buNone/>
            </a:pPr>
            <a:r>
              <a:rPr lang="en-US" dirty="0"/>
              <a:t>This little light of </a:t>
            </a:r>
            <a:r>
              <a:rPr lang="en-US" b="1" dirty="0"/>
              <a:t>MINE</a:t>
            </a:r>
            <a:r>
              <a:rPr lang="en-US" dirty="0"/>
              <a:t>, I’m </a:t>
            </a:r>
            <a:r>
              <a:rPr lang="en-US" dirty="0" err="1"/>
              <a:t>gonna</a:t>
            </a:r>
            <a:r>
              <a:rPr lang="en-US" dirty="0"/>
              <a:t> let it shine, </a:t>
            </a:r>
          </a:p>
          <a:p>
            <a:pPr marL="0" lvl="0" indent="0" algn="l" rtl="0">
              <a:lnSpc>
                <a:spcPct val="100000"/>
              </a:lnSpc>
              <a:spcBef>
                <a:spcPts val="0"/>
              </a:spcBef>
              <a:spcAft>
                <a:spcPts val="0"/>
              </a:spcAft>
              <a:buSzPts val="1400"/>
              <a:buNone/>
            </a:pPr>
            <a:r>
              <a:rPr lang="en-US" dirty="0"/>
              <a:t>This little light of mine, I’m </a:t>
            </a:r>
            <a:r>
              <a:rPr lang="en-US" b="1" dirty="0"/>
              <a:t>GONNA</a:t>
            </a:r>
            <a:r>
              <a:rPr lang="en-US" dirty="0"/>
              <a:t> let it shine, </a:t>
            </a:r>
          </a:p>
          <a:p>
            <a:pPr marL="0" lvl="0" indent="0" algn="l" rtl="0">
              <a:lnSpc>
                <a:spcPct val="100000"/>
              </a:lnSpc>
              <a:spcBef>
                <a:spcPts val="0"/>
              </a:spcBef>
              <a:spcAft>
                <a:spcPts val="0"/>
              </a:spcAft>
              <a:buSzPts val="1400"/>
              <a:buNone/>
            </a:pPr>
            <a:r>
              <a:rPr lang="en-US" dirty="0"/>
              <a:t>Let it shine, let it shine, let it </a:t>
            </a:r>
            <a:r>
              <a:rPr lang="en-US" b="1" dirty="0"/>
              <a:t>SHINE</a:t>
            </a:r>
            <a:r>
              <a:rPr lang="en-US" dirty="0"/>
              <a:t>!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b="1" dirty="0"/>
              <a:t>Explain:</a:t>
            </a:r>
            <a:r>
              <a:rPr lang="en-US" dirty="0"/>
              <a:t> This little light of mine – represents what I’m learning. I’m </a:t>
            </a:r>
            <a:r>
              <a:rPr lang="en-US" dirty="0" err="1"/>
              <a:t>gonna</a:t>
            </a:r>
            <a:r>
              <a:rPr lang="en-US" dirty="0"/>
              <a:t> let it shine – means I’m going to share it with everyone I know.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b="1" dirty="0"/>
              <a:t>Say: </a:t>
            </a:r>
            <a:r>
              <a:rPr lang="en-US" dirty="0"/>
              <a:t>I’ll sing (or say) it one more time, and I want you to join me as I go along.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This little light of mine, I’m </a:t>
            </a:r>
            <a:r>
              <a:rPr lang="en-US" dirty="0" err="1"/>
              <a:t>gonna</a:t>
            </a:r>
            <a:r>
              <a:rPr lang="en-US" dirty="0"/>
              <a:t> let it shine. </a:t>
            </a:r>
            <a:r>
              <a:rPr lang="en-US" i="1" dirty="0"/>
              <a:t>Point to the students in the circle to encourage them to sing with you.</a:t>
            </a:r>
            <a:r>
              <a:rPr lang="en-US" dirty="0"/>
              <a:t> </a:t>
            </a:r>
          </a:p>
          <a:p>
            <a:pPr marL="0" lvl="0" indent="0" algn="l" rtl="0">
              <a:lnSpc>
                <a:spcPct val="100000"/>
              </a:lnSpc>
              <a:spcBef>
                <a:spcPts val="0"/>
              </a:spcBef>
              <a:spcAft>
                <a:spcPts val="0"/>
              </a:spcAft>
              <a:buSzPts val="1400"/>
              <a:buNone/>
            </a:pPr>
            <a:r>
              <a:rPr lang="en-US" dirty="0"/>
              <a:t>This little light of mine, I’m </a:t>
            </a:r>
            <a:r>
              <a:rPr lang="en-US" dirty="0" err="1"/>
              <a:t>gonna</a:t>
            </a:r>
            <a:r>
              <a:rPr lang="en-US" dirty="0"/>
              <a:t> let it shine. </a:t>
            </a:r>
          </a:p>
          <a:p>
            <a:pPr marL="0" lvl="0" indent="0" algn="l" rtl="0">
              <a:lnSpc>
                <a:spcPct val="100000"/>
              </a:lnSpc>
              <a:spcBef>
                <a:spcPts val="0"/>
              </a:spcBef>
              <a:spcAft>
                <a:spcPts val="0"/>
              </a:spcAft>
              <a:buSzPts val="1400"/>
              <a:buNone/>
            </a:pPr>
            <a:r>
              <a:rPr lang="en-US" dirty="0"/>
              <a:t>This little light of mine, I’m </a:t>
            </a:r>
            <a:r>
              <a:rPr lang="en-US" dirty="0" err="1"/>
              <a:t>gonna</a:t>
            </a:r>
            <a:r>
              <a:rPr lang="en-US" dirty="0"/>
              <a:t> let it shine. </a:t>
            </a:r>
          </a:p>
          <a:p>
            <a:pPr marL="0" lvl="0" indent="0" algn="l" rtl="0">
              <a:lnSpc>
                <a:spcPct val="100000"/>
              </a:lnSpc>
              <a:spcBef>
                <a:spcPts val="0"/>
              </a:spcBef>
              <a:spcAft>
                <a:spcPts val="0"/>
              </a:spcAft>
              <a:buSzPts val="1400"/>
              <a:buNone/>
            </a:pPr>
            <a:r>
              <a:rPr lang="en-US" dirty="0"/>
              <a:t>Let it shine, let it shine, let it shine!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b="1" dirty="0"/>
              <a:t>Say: </a:t>
            </a:r>
            <a:r>
              <a:rPr lang="en-US" dirty="0"/>
              <a:t>Very good! The next verse is about where we’re going to shine: Everywhere!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b="1" dirty="0"/>
              <a:t>Sing or say: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Everywhere I go, I’m </a:t>
            </a:r>
            <a:r>
              <a:rPr lang="en-US" dirty="0" err="1"/>
              <a:t>gonna</a:t>
            </a:r>
            <a:r>
              <a:rPr lang="en-US" dirty="0"/>
              <a:t> let it shine, </a:t>
            </a:r>
            <a:r>
              <a:rPr lang="en-US" i="1" dirty="0"/>
              <a:t>Point to the students as before, encouraging them to sing (or say) it with you.</a:t>
            </a:r>
            <a:r>
              <a:rPr lang="en-US" dirty="0"/>
              <a:t> </a:t>
            </a:r>
          </a:p>
          <a:p>
            <a:pPr marL="0" lvl="0" indent="0" algn="l" rtl="0">
              <a:lnSpc>
                <a:spcPct val="100000"/>
              </a:lnSpc>
              <a:spcBef>
                <a:spcPts val="0"/>
              </a:spcBef>
              <a:spcAft>
                <a:spcPts val="0"/>
              </a:spcAft>
              <a:buSzPts val="1400"/>
              <a:buNone/>
            </a:pPr>
            <a:r>
              <a:rPr lang="en-US" dirty="0"/>
              <a:t>Everywhere I go, I’m </a:t>
            </a:r>
            <a:r>
              <a:rPr lang="en-US" dirty="0" err="1"/>
              <a:t>gonna</a:t>
            </a:r>
            <a:r>
              <a:rPr lang="en-US" dirty="0"/>
              <a:t> let it shine. </a:t>
            </a:r>
          </a:p>
          <a:p>
            <a:pPr marL="0" lvl="0" indent="0" algn="l" rtl="0">
              <a:lnSpc>
                <a:spcPct val="100000"/>
              </a:lnSpc>
              <a:spcBef>
                <a:spcPts val="0"/>
              </a:spcBef>
              <a:spcAft>
                <a:spcPts val="0"/>
              </a:spcAft>
              <a:buSzPts val="1400"/>
              <a:buNone/>
            </a:pPr>
            <a:r>
              <a:rPr lang="en-US" dirty="0"/>
              <a:t>Everywhere I go, I’m </a:t>
            </a:r>
            <a:r>
              <a:rPr lang="en-US" dirty="0" err="1"/>
              <a:t>gonna</a:t>
            </a:r>
            <a:r>
              <a:rPr lang="en-US" dirty="0"/>
              <a:t> let it shine. </a:t>
            </a:r>
          </a:p>
          <a:p>
            <a:pPr marL="0" lvl="0" indent="0" algn="l" rtl="0">
              <a:lnSpc>
                <a:spcPct val="100000"/>
              </a:lnSpc>
              <a:spcBef>
                <a:spcPts val="0"/>
              </a:spcBef>
              <a:spcAft>
                <a:spcPts val="0"/>
              </a:spcAft>
              <a:buSzPts val="1400"/>
              <a:buNone/>
            </a:pPr>
            <a:r>
              <a:rPr lang="en-US" dirty="0"/>
              <a:t>Let it shine, let it shine, let it shine!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b="1" dirty="0"/>
              <a:t>Say: </a:t>
            </a:r>
            <a:r>
              <a:rPr lang="en-US" dirty="0"/>
              <a:t>That was great! That’s what we’re going to do – we’re going to shine everywhere! Have everyone return to where they were sitting earlier. </a:t>
            </a: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SzPts val="1400"/>
              <a:buNone/>
            </a:pP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g7373cc9f06_0_6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3" name="Google Shape;183;g7373cc9f06_0_60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b="1" dirty="0"/>
              <a:t>Explain:</a:t>
            </a:r>
            <a:r>
              <a:rPr lang="en-US" dirty="0"/>
              <a:t> We’re going to sing a song that talks about a light that represents the many new things we’re learning and that we can share with our families and our community to make our lives better.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Ask the youth to stand and form a semi-circle with you (the facilitator) in the middle.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Sing (or recite) the first verse by yourself, emphasizing the words that are in bold capital letters if you wish, a different one for each line:</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This little </a:t>
            </a:r>
            <a:r>
              <a:rPr lang="en-US" b="1" dirty="0"/>
              <a:t>LIGHT</a:t>
            </a:r>
            <a:r>
              <a:rPr lang="en-US" dirty="0"/>
              <a:t> of mine, I’m </a:t>
            </a:r>
            <a:r>
              <a:rPr lang="en-US" dirty="0" err="1"/>
              <a:t>gonna</a:t>
            </a:r>
            <a:r>
              <a:rPr lang="en-US" dirty="0"/>
              <a:t> let it shine, </a:t>
            </a:r>
          </a:p>
          <a:p>
            <a:pPr marL="0" lvl="0" indent="0" algn="l" rtl="0">
              <a:lnSpc>
                <a:spcPct val="100000"/>
              </a:lnSpc>
              <a:spcBef>
                <a:spcPts val="0"/>
              </a:spcBef>
              <a:spcAft>
                <a:spcPts val="0"/>
              </a:spcAft>
              <a:buSzPts val="1400"/>
              <a:buNone/>
            </a:pPr>
            <a:r>
              <a:rPr lang="en-US" dirty="0"/>
              <a:t>This little light of </a:t>
            </a:r>
            <a:r>
              <a:rPr lang="en-US" b="1" dirty="0"/>
              <a:t>MINE</a:t>
            </a:r>
            <a:r>
              <a:rPr lang="en-US" dirty="0"/>
              <a:t>, I’m </a:t>
            </a:r>
            <a:r>
              <a:rPr lang="en-US" dirty="0" err="1"/>
              <a:t>gonna</a:t>
            </a:r>
            <a:r>
              <a:rPr lang="en-US" dirty="0"/>
              <a:t> let it shine, </a:t>
            </a:r>
          </a:p>
          <a:p>
            <a:pPr marL="0" lvl="0" indent="0" algn="l" rtl="0">
              <a:lnSpc>
                <a:spcPct val="100000"/>
              </a:lnSpc>
              <a:spcBef>
                <a:spcPts val="0"/>
              </a:spcBef>
              <a:spcAft>
                <a:spcPts val="0"/>
              </a:spcAft>
              <a:buSzPts val="1400"/>
              <a:buNone/>
            </a:pPr>
            <a:r>
              <a:rPr lang="en-US" dirty="0"/>
              <a:t>This little light of mine, I’m </a:t>
            </a:r>
            <a:r>
              <a:rPr lang="en-US" b="1" dirty="0"/>
              <a:t>GONNA</a:t>
            </a:r>
            <a:r>
              <a:rPr lang="en-US" dirty="0"/>
              <a:t> let it shine, </a:t>
            </a:r>
          </a:p>
          <a:p>
            <a:pPr marL="0" lvl="0" indent="0" algn="l" rtl="0">
              <a:lnSpc>
                <a:spcPct val="100000"/>
              </a:lnSpc>
              <a:spcBef>
                <a:spcPts val="0"/>
              </a:spcBef>
              <a:spcAft>
                <a:spcPts val="0"/>
              </a:spcAft>
              <a:buSzPts val="1400"/>
              <a:buNone/>
            </a:pPr>
            <a:r>
              <a:rPr lang="en-US" dirty="0"/>
              <a:t>Let it shine, let it shine, let it </a:t>
            </a:r>
            <a:r>
              <a:rPr lang="en-US" b="1" dirty="0"/>
              <a:t>SHINE</a:t>
            </a:r>
            <a:r>
              <a:rPr lang="en-US" dirty="0"/>
              <a:t>!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b="1" dirty="0"/>
              <a:t>Explain:</a:t>
            </a:r>
            <a:r>
              <a:rPr lang="en-US" dirty="0"/>
              <a:t> This little light of mine – represents what I’m learning. I’m </a:t>
            </a:r>
            <a:r>
              <a:rPr lang="en-US" dirty="0" err="1"/>
              <a:t>gonna</a:t>
            </a:r>
            <a:r>
              <a:rPr lang="en-US" dirty="0"/>
              <a:t> let it shine – means I’m going to share it with everyone I know.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b="1" dirty="0"/>
              <a:t>Say: </a:t>
            </a:r>
            <a:r>
              <a:rPr lang="en-US" dirty="0"/>
              <a:t>I’ll sing (or say) it one more time, and I want you to join me as I go along.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This little light of mine, I’m </a:t>
            </a:r>
            <a:r>
              <a:rPr lang="en-US" dirty="0" err="1"/>
              <a:t>gonna</a:t>
            </a:r>
            <a:r>
              <a:rPr lang="en-US" dirty="0"/>
              <a:t> let it shine. </a:t>
            </a:r>
            <a:r>
              <a:rPr lang="en-US" i="1" dirty="0"/>
              <a:t>Point to the students in the circle to encourage them to sing with you.</a:t>
            </a:r>
            <a:r>
              <a:rPr lang="en-US" dirty="0"/>
              <a:t> </a:t>
            </a:r>
          </a:p>
          <a:p>
            <a:pPr marL="0" lvl="0" indent="0" algn="l" rtl="0">
              <a:lnSpc>
                <a:spcPct val="100000"/>
              </a:lnSpc>
              <a:spcBef>
                <a:spcPts val="0"/>
              </a:spcBef>
              <a:spcAft>
                <a:spcPts val="0"/>
              </a:spcAft>
              <a:buSzPts val="1400"/>
              <a:buNone/>
            </a:pPr>
            <a:r>
              <a:rPr lang="en-US" dirty="0"/>
              <a:t>This little light of mine, I’m </a:t>
            </a:r>
            <a:r>
              <a:rPr lang="en-US" dirty="0" err="1"/>
              <a:t>gonna</a:t>
            </a:r>
            <a:r>
              <a:rPr lang="en-US" dirty="0"/>
              <a:t> let it shine. </a:t>
            </a:r>
          </a:p>
          <a:p>
            <a:pPr marL="0" lvl="0" indent="0" algn="l" rtl="0">
              <a:lnSpc>
                <a:spcPct val="100000"/>
              </a:lnSpc>
              <a:spcBef>
                <a:spcPts val="0"/>
              </a:spcBef>
              <a:spcAft>
                <a:spcPts val="0"/>
              </a:spcAft>
              <a:buSzPts val="1400"/>
              <a:buNone/>
            </a:pPr>
            <a:r>
              <a:rPr lang="en-US" dirty="0"/>
              <a:t>This little light of mine, I’m </a:t>
            </a:r>
            <a:r>
              <a:rPr lang="en-US" dirty="0" err="1"/>
              <a:t>gonna</a:t>
            </a:r>
            <a:r>
              <a:rPr lang="en-US" dirty="0"/>
              <a:t> let it shine. </a:t>
            </a:r>
          </a:p>
          <a:p>
            <a:pPr marL="0" lvl="0" indent="0" algn="l" rtl="0">
              <a:lnSpc>
                <a:spcPct val="100000"/>
              </a:lnSpc>
              <a:spcBef>
                <a:spcPts val="0"/>
              </a:spcBef>
              <a:spcAft>
                <a:spcPts val="0"/>
              </a:spcAft>
              <a:buSzPts val="1400"/>
              <a:buNone/>
            </a:pPr>
            <a:r>
              <a:rPr lang="en-US" dirty="0"/>
              <a:t>Let it shine, let it shine, let it shine!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b="1" dirty="0"/>
              <a:t>Say: </a:t>
            </a:r>
            <a:r>
              <a:rPr lang="en-US" dirty="0"/>
              <a:t>Very good! The next verse is about where we’re going to shine: Everywhere!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b="1" dirty="0"/>
              <a:t>Sing or say: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Everywhere I go, I’m </a:t>
            </a:r>
            <a:r>
              <a:rPr lang="en-US" dirty="0" err="1"/>
              <a:t>gonna</a:t>
            </a:r>
            <a:r>
              <a:rPr lang="en-US" dirty="0"/>
              <a:t> let it shine, </a:t>
            </a:r>
            <a:r>
              <a:rPr lang="en-US" i="1" dirty="0"/>
              <a:t>Point to the students as before, encouraging them to sing (or say) it with you.</a:t>
            </a:r>
            <a:r>
              <a:rPr lang="en-US" dirty="0"/>
              <a:t> </a:t>
            </a:r>
          </a:p>
          <a:p>
            <a:pPr marL="0" lvl="0" indent="0" algn="l" rtl="0">
              <a:lnSpc>
                <a:spcPct val="100000"/>
              </a:lnSpc>
              <a:spcBef>
                <a:spcPts val="0"/>
              </a:spcBef>
              <a:spcAft>
                <a:spcPts val="0"/>
              </a:spcAft>
              <a:buSzPts val="1400"/>
              <a:buNone/>
            </a:pPr>
            <a:r>
              <a:rPr lang="en-US" dirty="0"/>
              <a:t>Everywhere I go, I’m </a:t>
            </a:r>
            <a:r>
              <a:rPr lang="en-US" dirty="0" err="1"/>
              <a:t>gonna</a:t>
            </a:r>
            <a:r>
              <a:rPr lang="en-US" dirty="0"/>
              <a:t> let it shine. </a:t>
            </a:r>
          </a:p>
          <a:p>
            <a:pPr marL="0" lvl="0" indent="0" algn="l" rtl="0">
              <a:lnSpc>
                <a:spcPct val="100000"/>
              </a:lnSpc>
              <a:spcBef>
                <a:spcPts val="0"/>
              </a:spcBef>
              <a:spcAft>
                <a:spcPts val="0"/>
              </a:spcAft>
              <a:buSzPts val="1400"/>
              <a:buNone/>
            </a:pPr>
            <a:r>
              <a:rPr lang="en-US" dirty="0"/>
              <a:t>Everywhere I go, I’m </a:t>
            </a:r>
            <a:r>
              <a:rPr lang="en-US" dirty="0" err="1"/>
              <a:t>gonna</a:t>
            </a:r>
            <a:r>
              <a:rPr lang="en-US" dirty="0"/>
              <a:t> let it shine. </a:t>
            </a:r>
          </a:p>
          <a:p>
            <a:pPr marL="0" lvl="0" indent="0" algn="l" rtl="0">
              <a:lnSpc>
                <a:spcPct val="100000"/>
              </a:lnSpc>
              <a:spcBef>
                <a:spcPts val="0"/>
              </a:spcBef>
              <a:spcAft>
                <a:spcPts val="0"/>
              </a:spcAft>
              <a:buSzPts val="1400"/>
              <a:buNone/>
            </a:pPr>
            <a:r>
              <a:rPr lang="en-US" dirty="0"/>
              <a:t>Let it shine, let it shine, let it shine!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b="1" dirty="0"/>
              <a:t>Say: </a:t>
            </a:r>
            <a:r>
              <a:rPr lang="en-US" dirty="0"/>
              <a:t>That was great! That’s what we’re going to do – we’re going to shine everywhere! Have everyone return to where they were sitting earlier. </a:t>
            </a: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b="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SzPts val="1400"/>
              <a:buNone/>
            </a:pPr>
            <a:endParaRPr dirty="0">
              <a:solidFill>
                <a:schemeClr val="dk1"/>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9"/>
        <p:cNvGrpSpPr/>
        <p:nvPr/>
      </p:nvGrpSpPr>
      <p:grpSpPr>
        <a:xfrm>
          <a:off x="0" y="0"/>
          <a:ext cx="0" cy="0"/>
          <a:chOff x="0" y="0"/>
          <a:chExt cx="0" cy="0"/>
        </a:xfrm>
      </p:grpSpPr>
      <p:sp>
        <p:nvSpPr>
          <p:cNvPr id="410" name="Google Shape;410;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11" name="Google Shape;411;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Say: I hope you’ve all been busy doing good things and especially letting your light shine!</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1"/>
        <p:cNvGrpSpPr/>
        <p:nvPr/>
      </p:nvGrpSpPr>
      <p:grpSpPr>
        <a:xfrm>
          <a:off x="0" y="0"/>
          <a:ext cx="0" cy="0"/>
          <a:chOff x="0" y="0"/>
          <a:chExt cx="0" cy="0"/>
        </a:xfrm>
      </p:grpSpPr>
      <p:sp>
        <p:nvSpPr>
          <p:cNvPr id="362" name="Google Shape;362;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63" name="Google Shape;363;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numCol="1" anchor="t" anchorCtr="0">
            <a:noAutofit/>
          </a:bodyPr>
          <a:lstStyle/>
          <a:p>
            <a:pPr marL="0" lvl="0" indent="0" algn="l" rtl="0">
              <a:lnSpc>
                <a:spcPct val="100000"/>
              </a:lnSpc>
              <a:spcBef>
                <a:spcPts val="0"/>
              </a:spcBef>
              <a:spcAft>
                <a:spcPts val="0"/>
              </a:spcAft>
              <a:buClr>
                <a:schemeClr val="dk1"/>
              </a:buClr>
              <a:buSzPts val="1100"/>
              <a:buFont typeface="Arial"/>
              <a:buNone/>
            </a:pPr>
            <a:r>
              <a:rPr lang="en-US" dirty="0"/>
              <a:t>1. Each person has a right to have his or her birth legally registered.</a:t>
            </a:r>
          </a:p>
          <a:p>
            <a:pPr marL="0" lvl="0" indent="0" algn="l" rtl="0">
              <a:lnSpc>
                <a:spcPct val="100000"/>
              </a:lnSpc>
              <a:spcBef>
                <a:spcPts val="0"/>
              </a:spcBef>
              <a:spcAft>
                <a:spcPts val="0"/>
              </a:spcAft>
              <a:buClr>
                <a:schemeClr val="dk1"/>
              </a:buClr>
              <a:buSzPts val="1100"/>
              <a:buFont typeface="Arial"/>
              <a:buNone/>
            </a:pPr>
            <a:r>
              <a:rPr lang="en-US" dirty="0"/>
              <a:t>2. Everyone has a right to be recognized as a person before the law.</a:t>
            </a:r>
          </a:p>
          <a:p>
            <a:pPr marL="0" lvl="0" indent="0" algn="l" rtl="0">
              <a:spcBef>
                <a:spcPts val="0"/>
              </a:spcBef>
              <a:spcAft>
                <a:spcPts val="0"/>
              </a:spcAft>
              <a:buClr>
                <a:schemeClr val="dk1"/>
              </a:buClr>
              <a:buSzPts val="1100"/>
              <a:buFont typeface="Arial"/>
              <a:buNone/>
            </a:pPr>
            <a:endParaRPr dirty="0"/>
          </a:p>
          <a:p>
            <a:pPr marL="0" lvl="0" indent="0" algn="l" rtl="0">
              <a:lnSpc>
                <a:spcPct val="100000"/>
              </a:lnSpc>
              <a:spcBef>
                <a:spcPts val="0"/>
              </a:spcBef>
              <a:spcAft>
                <a:spcPts val="0"/>
              </a:spcAft>
              <a:buClr>
                <a:schemeClr val="dk1"/>
              </a:buClr>
              <a:buSzPts val="1100"/>
              <a:buFont typeface="Arial"/>
              <a:buNone/>
            </a:pPr>
            <a:endParaRPr dirty="0"/>
          </a:p>
          <a:p>
            <a:pPr marL="0" lvl="0" indent="0" algn="l" rtl="0">
              <a:lnSpc>
                <a:spcPct val="100000"/>
              </a:lnSpc>
              <a:spcBef>
                <a:spcPts val="0"/>
              </a:spcBef>
              <a:spcAft>
                <a:spcPts val="0"/>
              </a:spcAft>
              <a:buSzPts val="1400"/>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1"/>
        <p:cNvGrpSpPr/>
        <p:nvPr/>
      </p:nvGrpSpPr>
      <p:grpSpPr>
        <a:xfrm>
          <a:off x="0" y="0"/>
          <a:ext cx="0" cy="0"/>
          <a:chOff x="0" y="0"/>
          <a:chExt cx="0" cy="0"/>
        </a:xfrm>
      </p:grpSpPr>
      <p:sp>
        <p:nvSpPr>
          <p:cNvPr id="12" name="Google Shape;12;p29"/>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 name="Google Shape;13;p29"/>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4" name="Google Shape;14;p29"/>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5" name="Google Shape;15;p29"/>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lvl="0"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1pPr>
            <a:lvl2pPr marL="0" lvl="1"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2pPr>
            <a:lvl3pPr marL="0" lvl="2"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3pPr>
            <a:lvl4pPr marL="0" lvl="3"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4pPr>
            <a:lvl5pPr marL="0" lvl="4"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5pPr>
            <a:lvl6pPr marL="0" lvl="5"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6pPr>
            <a:lvl7pPr marL="0" lvl="6"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7pPr>
            <a:lvl8pPr marL="0" lvl="7"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8pPr>
            <a:lvl9pPr marL="0" lvl="8"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20"/>
        <p:cNvGrpSpPr/>
        <p:nvPr/>
      </p:nvGrpSpPr>
      <p:grpSpPr>
        <a:xfrm>
          <a:off x="0" y="0"/>
          <a:ext cx="0" cy="0"/>
          <a:chOff x="0" y="0"/>
          <a:chExt cx="0" cy="0"/>
        </a:xfrm>
      </p:grpSpPr>
      <p:sp>
        <p:nvSpPr>
          <p:cNvPr id="21" name="Google Shape;21;p42"/>
          <p:cNvSpPr txBox="1">
            <a:spLocks noGrp="1"/>
          </p:cNvSpPr>
          <p:nvPr>
            <p:ph type="title"/>
          </p:nvPr>
        </p:nvSpPr>
        <p:spPr>
          <a:xfrm>
            <a:off x="869149" y="530359"/>
            <a:ext cx="7405799" cy="914400"/>
          </a:xfrm>
          <a:prstGeom prst="rect">
            <a:avLst/>
          </a:prstGeom>
          <a:noFill/>
          <a:ln>
            <a:noFill/>
          </a:ln>
        </p:spPr>
        <p:txBody>
          <a:bodyPr spcFirstLastPara="1" wrap="square" lIns="91425" tIns="45700" rIns="91425" bIns="45700" numCol="1"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42"/>
          <p:cNvSpPr txBox="1">
            <a:spLocks noGrp="1"/>
          </p:cNvSpPr>
          <p:nvPr>
            <p:ph type="body" idx="1"/>
          </p:nvPr>
        </p:nvSpPr>
        <p:spPr>
          <a:xfrm>
            <a:off x="869150" y="1511559"/>
            <a:ext cx="7405800" cy="2805366"/>
          </a:xfrm>
          <a:prstGeom prst="rect">
            <a:avLst/>
          </a:prstGeom>
          <a:noFill/>
          <a:ln>
            <a:noFill/>
          </a:ln>
        </p:spPr>
        <p:txBody>
          <a:bodyPr spcFirstLastPara="1" wrap="square" lIns="91425" tIns="45700" rIns="91425" bIns="45700" numCol="1"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3" name="Google Shape;23;p42"/>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numCol="1"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0A5A6"/>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0A5A6"/>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0A5A6"/>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0A5A6"/>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0A5A6"/>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0A5A6"/>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0A5A6"/>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0A5A6"/>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0A5A6"/>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909787776"/>
      </p:ext>
    </p:extLst>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Two Content - Offset R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0EB09-6A67-4F3B-988E-BCBB60433FC8}"/>
              </a:ext>
            </a:extLst>
          </p:cNvPr>
          <p:cNvSpPr>
            <a:spLocks noGrp="1"/>
          </p:cNvSpPr>
          <p:nvPr>
            <p:ph type="title"/>
          </p:nvPr>
        </p:nvSpPr>
        <p:spPr>
          <a:xfrm>
            <a:off x="627413" y="549875"/>
            <a:ext cx="7887938" cy="914400"/>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BA4C2319-D23E-4764-8F13-5778CA38AF42}"/>
              </a:ext>
            </a:extLst>
          </p:cNvPr>
          <p:cNvSpPr>
            <a:spLocks noGrp="1"/>
          </p:cNvSpPr>
          <p:nvPr>
            <p:ph sz="half" idx="1"/>
          </p:nvPr>
        </p:nvSpPr>
        <p:spPr>
          <a:xfrm>
            <a:off x="628649" y="1517779"/>
            <a:ext cx="1714500" cy="3075845"/>
          </a:xfrm>
          <a:prstGeom prst="rect">
            <a:avLst/>
          </a:prstGeom>
        </p:spPr>
        <p:txBody>
          <a:bodyPr/>
          <a:lstStyle>
            <a:lvl2pPr marL="346472" indent="-173831">
              <a:defRPr/>
            </a:lvl2pPr>
            <a:lvl3pPr marL="513160" indent="-166688">
              <a:defRPr/>
            </a:lvl3pPr>
          </a:lstStyle>
          <a:p>
            <a:pPr lvl="0"/>
            <a:r>
              <a:rPr lang="en-US" dirty="0"/>
              <a:t>Click to edit Master text styles</a:t>
            </a:r>
          </a:p>
          <a:p>
            <a:pPr lvl="1"/>
            <a:r>
              <a:rPr lang="en-US" dirty="0"/>
              <a:t>Second level</a:t>
            </a:r>
          </a:p>
          <a:p>
            <a:pPr lvl="2"/>
            <a:r>
              <a:rPr lang="en-US" dirty="0"/>
              <a:t>Third level</a:t>
            </a:r>
          </a:p>
        </p:txBody>
      </p:sp>
      <p:sp>
        <p:nvSpPr>
          <p:cNvPr id="7" name="Slide Number Placeholder 6">
            <a:extLst>
              <a:ext uri="{FF2B5EF4-FFF2-40B4-BE49-F238E27FC236}">
                <a16:creationId xmlns:a16="http://schemas.microsoft.com/office/drawing/2014/main" id="{C6C5A816-7FB7-4997-A482-35726CB7C34C}"/>
              </a:ext>
            </a:extLst>
          </p:cNvPr>
          <p:cNvSpPr>
            <a:spLocks noGrp="1"/>
          </p:cNvSpPr>
          <p:nvPr>
            <p:ph type="sldNum" sz="quarter" idx="12"/>
          </p:nvPr>
        </p:nvSpPr>
        <p:spPr>
          <a:xfrm>
            <a:off x="184297" y="4606049"/>
            <a:ext cx="548700" cy="393600"/>
          </a:xfrm>
        </p:spPr>
        <p:txBody>
          <a:bodyPr/>
          <a:lstStyle>
            <a:lvl1pPr algn="l">
              <a:defRPr sz="1200">
                <a:latin typeface="Arial" panose="020B0604020202020204" pitchFamily="34" charset="0"/>
                <a:cs typeface="Arial" panose="020B0604020202020204" pitchFamily="34" charset="0"/>
              </a:defRPr>
            </a:lvl1pPr>
          </a:lstStyle>
          <a:p>
            <a:fld id="{6B02A333-5E59-45F6-B396-38CE753F38C9}" type="slidenum">
              <a:rPr lang="en-US" smtClean="0"/>
              <a:pPr/>
              <a:t>‹#›</a:t>
            </a:fld>
            <a:endParaRPr lang="en-US"/>
          </a:p>
        </p:txBody>
      </p:sp>
      <p:sp>
        <p:nvSpPr>
          <p:cNvPr id="6" name="Content Placeholder 3">
            <a:extLst>
              <a:ext uri="{FF2B5EF4-FFF2-40B4-BE49-F238E27FC236}">
                <a16:creationId xmlns:a16="http://schemas.microsoft.com/office/drawing/2014/main" id="{E0B5B835-D7FE-43F4-917F-775BCBB5C000}"/>
              </a:ext>
            </a:extLst>
          </p:cNvPr>
          <p:cNvSpPr>
            <a:spLocks noGrp="1"/>
          </p:cNvSpPr>
          <p:nvPr>
            <p:ph sz="half" idx="13"/>
          </p:nvPr>
        </p:nvSpPr>
        <p:spPr>
          <a:xfrm>
            <a:off x="2465173" y="1517779"/>
            <a:ext cx="6051414" cy="3075845"/>
          </a:xfrm>
          <a:prstGeom prst="rect">
            <a:avLst/>
          </a:prstGeom>
        </p:spPr>
        <p:txBody>
          <a:bodyPr/>
          <a:lstStyle>
            <a:lvl2pPr marL="346472" indent="-171450">
              <a:defRPr/>
            </a:lvl2pPr>
            <a:lvl3pPr marL="513160" indent="-171450">
              <a:defRPr/>
            </a:lvl3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2981449384"/>
      </p:ext>
    </p:extLst>
  </p:cSld>
  <p:clrMapOvr>
    <a:masterClrMapping/>
  </p:clrMapOvr>
  <p:transition>
    <p:fade thruBlk="1"/>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wo Content - Offset Lef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0EB09-6A67-4F3B-988E-BCBB60433FC8}"/>
              </a:ext>
            </a:extLst>
          </p:cNvPr>
          <p:cNvSpPr>
            <a:spLocks noGrp="1"/>
          </p:cNvSpPr>
          <p:nvPr>
            <p:ph type="title"/>
          </p:nvPr>
        </p:nvSpPr>
        <p:spPr>
          <a:xfrm>
            <a:off x="628649" y="530359"/>
            <a:ext cx="7886701" cy="914400"/>
          </a:xfrm>
          <a:prstGeom prst="rect">
            <a:avLst/>
          </a:prstGeom>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BA4C2319-D23E-4764-8F13-5778CA38AF42}"/>
              </a:ext>
            </a:extLst>
          </p:cNvPr>
          <p:cNvSpPr>
            <a:spLocks noGrp="1"/>
          </p:cNvSpPr>
          <p:nvPr>
            <p:ph sz="half" idx="1"/>
          </p:nvPr>
        </p:nvSpPr>
        <p:spPr>
          <a:xfrm>
            <a:off x="628649" y="1548882"/>
            <a:ext cx="6044000" cy="3083840"/>
          </a:xfrm>
          <a:prstGeom prst="rect">
            <a:avLst/>
          </a:prstGeom>
        </p:spPr>
        <p:txBody>
          <a:bodyPr/>
          <a:lstStyle>
            <a:lvl2pPr marL="346472" indent="-173831">
              <a:defRPr/>
            </a:lvl2pPr>
            <a:lvl3pPr marL="513160" indent="-166688">
              <a:defRPr/>
            </a:lvl3pPr>
          </a:lstStyle>
          <a:p>
            <a:pPr lvl="0"/>
            <a:r>
              <a:rPr lang="en-US" dirty="0"/>
              <a:t>Click to edit Master text styles</a:t>
            </a:r>
          </a:p>
          <a:p>
            <a:pPr lvl="1"/>
            <a:r>
              <a:rPr lang="en-US" dirty="0"/>
              <a:t>Second level</a:t>
            </a:r>
          </a:p>
          <a:p>
            <a:pPr lvl="2"/>
            <a:r>
              <a:rPr lang="en-US" dirty="0"/>
              <a:t>Third level</a:t>
            </a:r>
          </a:p>
        </p:txBody>
      </p:sp>
      <p:sp>
        <p:nvSpPr>
          <p:cNvPr id="7" name="Slide Number Placeholder 6">
            <a:extLst>
              <a:ext uri="{FF2B5EF4-FFF2-40B4-BE49-F238E27FC236}">
                <a16:creationId xmlns:a16="http://schemas.microsoft.com/office/drawing/2014/main" id="{C6C5A816-7FB7-4997-A482-35726CB7C34C}"/>
              </a:ext>
            </a:extLst>
          </p:cNvPr>
          <p:cNvSpPr>
            <a:spLocks noGrp="1"/>
          </p:cNvSpPr>
          <p:nvPr>
            <p:ph type="sldNum" sz="quarter" idx="12"/>
          </p:nvPr>
        </p:nvSpPr>
        <p:spPr/>
        <p:txBody>
          <a:bodyPr/>
          <a:lstStyle>
            <a:lvl1pPr algn="l">
              <a:defRPr sz="1200">
                <a:latin typeface="+mn-lt"/>
              </a:defRPr>
            </a:lvl1pPr>
          </a:lstStyle>
          <a:p>
            <a:fld id="{6B02A333-5E59-45F6-B396-38CE753F38C9}" type="slidenum">
              <a:rPr lang="en-US" smtClean="0"/>
              <a:pPr/>
              <a:t>‹#›</a:t>
            </a:fld>
            <a:endParaRPr lang="en-US"/>
          </a:p>
        </p:txBody>
      </p:sp>
      <p:sp>
        <p:nvSpPr>
          <p:cNvPr id="6" name="Content Placeholder 3">
            <a:extLst>
              <a:ext uri="{FF2B5EF4-FFF2-40B4-BE49-F238E27FC236}">
                <a16:creationId xmlns:a16="http://schemas.microsoft.com/office/drawing/2014/main" id="{E0B5B835-D7FE-43F4-917F-775BCBB5C000}"/>
              </a:ext>
            </a:extLst>
          </p:cNvPr>
          <p:cNvSpPr>
            <a:spLocks noGrp="1"/>
          </p:cNvSpPr>
          <p:nvPr>
            <p:ph sz="half" idx="13"/>
          </p:nvPr>
        </p:nvSpPr>
        <p:spPr>
          <a:xfrm>
            <a:off x="6808265" y="1548882"/>
            <a:ext cx="1714500" cy="3083840"/>
          </a:xfrm>
          <a:prstGeom prst="rect">
            <a:avLst/>
          </a:prstGeom>
        </p:spPr>
        <p:txBody>
          <a:bodyPr/>
          <a:lstStyle>
            <a:lvl2pPr marL="346472" indent="-171450">
              <a:defRPr/>
            </a:lvl2pPr>
            <a:lvl3pPr marL="513160" indent="-171450">
              <a:defRPr/>
            </a:lvl3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200740614"/>
      </p:ext>
    </p:extLst>
  </p:cSld>
  <p:clrMapOvr>
    <a:masterClrMapping/>
  </p:clrMapOvr>
  <p:transition>
    <p:fade thruBlk="1"/>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hre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0EB09-6A67-4F3B-988E-BCBB60433FC8}"/>
              </a:ext>
            </a:extLst>
          </p:cNvPr>
          <p:cNvSpPr>
            <a:spLocks noGrp="1"/>
          </p:cNvSpPr>
          <p:nvPr>
            <p:ph type="title"/>
          </p:nvPr>
        </p:nvSpPr>
        <p:spPr>
          <a:xfrm>
            <a:off x="626560" y="530359"/>
            <a:ext cx="7932722" cy="914400"/>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BA4C2319-D23E-4764-8F13-5778CA38AF42}"/>
              </a:ext>
            </a:extLst>
          </p:cNvPr>
          <p:cNvSpPr>
            <a:spLocks noGrp="1"/>
          </p:cNvSpPr>
          <p:nvPr>
            <p:ph sz="half" idx="1"/>
          </p:nvPr>
        </p:nvSpPr>
        <p:spPr>
          <a:xfrm>
            <a:off x="628649" y="1548882"/>
            <a:ext cx="2400300" cy="3083840"/>
          </a:xfrm>
          <a:prstGeom prst="rect">
            <a:avLst/>
          </a:prstGeom>
        </p:spPr>
        <p:txBody>
          <a:bodyPr/>
          <a:lstStyle>
            <a:lvl2pPr marL="346472" indent="-171450">
              <a:defRPr/>
            </a:lvl2pPr>
            <a:lvl3pPr marL="513160" indent="-171450">
              <a:defRPr/>
            </a:lvl3pPr>
            <a:lvl4pPr marL="685800" indent="-171450">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Content Placeholder 3">
            <a:extLst>
              <a:ext uri="{FF2B5EF4-FFF2-40B4-BE49-F238E27FC236}">
                <a16:creationId xmlns:a16="http://schemas.microsoft.com/office/drawing/2014/main" id="{7D496E69-9B82-41F4-929F-78E683D7EBAA}"/>
              </a:ext>
            </a:extLst>
          </p:cNvPr>
          <p:cNvSpPr>
            <a:spLocks noGrp="1"/>
          </p:cNvSpPr>
          <p:nvPr>
            <p:ph sz="half" idx="2"/>
          </p:nvPr>
        </p:nvSpPr>
        <p:spPr>
          <a:xfrm>
            <a:off x="3371849" y="1548882"/>
            <a:ext cx="2400300" cy="3083840"/>
          </a:xfrm>
          <a:prstGeom prst="rect">
            <a:avLst/>
          </a:prstGeom>
        </p:spPr>
        <p:txBody>
          <a:bodyPr/>
          <a:lstStyle>
            <a:lvl2pPr marL="346472" indent="-171450">
              <a:defRPr/>
            </a:lvl2pPr>
            <a:lvl3pPr marL="513160" indent="-171450">
              <a:defRPr/>
            </a:lvl3pPr>
            <a:lvl4pPr marL="685800" indent="-171450">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7" name="Slide Number Placeholder 6">
            <a:extLst>
              <a:ext uri="{FF2B5EF4-FFF2-40B4-BE49-F238E27FC236}">
                <a16:creationId xmlns:a16="http://schemas.microsoft.com/office/drawing/2014/main" id="{C6C5A816-7FB7-4997-A482-35726CB7C34C}"/>
              </a:ext>
            </a:extLst>
          </p:cNvPr>
          <p:cNvSpPr>
            <a:spLocks noGrp="1"/>
          </p:cNvSpPr>
          <p:nvPr>
            <p:ph type="sldNum" sz="quarter" idx="12"/>
          </p:nvPr>
        </p:nvSpPr>
        <p:spPr/>
        <p:txBody>
          <a:bodyPr/>
          <a:lstStyle>
            <a:lvl1pPr algn="l">
              <a:defRPr sz="1200">
                <a:latin typeface="Arial" panose="020B0604020202020204" pitchFamily="34" charset="0"/>
                <a:cs typeface="Arial" panose="020B0604020202020204" pitchFamily="34" charset="0"/>
              </a:defRPr>
            </a:lvl1pPr>
          </a:lstStyle>
          <a:p>
            <a:fld id="{6B02A333-5E59-45F6-B396-38CE753F38C9}" type="slidenum">
              <a:rPr lang="en-US" smtClean="0"/>
              <a:pPr/>
              <a:t>‹#›</a:t>
            </a:fld>
            <a:endParaRPr lang="en-US"/>
          </a:p>
        </p:txBody>
      </p:sp>
      <p:sp>
        <p:nvSpPr>
          <p:cNvPr id="6" name="Content Placeholder 3">
            <a:extLst>
              <a:ext uri="{FF2B5EF4-FFF2-40B4-BE49-F238E27FC236}">
                <a16:creationId xmlns:a16="http://schemas.microsoft.com/office/drawing/2014/main" id="{E0B5B835-D7FE-43F4-917F-775BCBB5C000}"/>
              </a:ext>
            </a:extLst>
          </p:cNvPr>
          <p:cNvSpPr>
            <a:spLocks noGrp="1"/>
          </p:cNvSpPr>
          <p:nvPr>
            <p:ph sz="half" idx="13"/>
          </p:nvPr>
        </p:nvSpPr>
        <p:spPr>
          <a:xfrm>
            <a:off x="6115049" y="1548882"/>
            <a:ext cx="2400300" cy="3083840"/>
          </a:xfrm>
          <a:prstGeom prst="rect">
            <a:avLst/>
          </a:prstGeom>
        </p:spPr>
        <p:txBody>
          <a:bodyPr/>
          <a:lstStyle>
            <a:lvl2pPr marL="346472" indent="-171450">
              <a:defRPr/>
            </a:lvl2pPr>
            <a:lvl3pPr marL="513160" indent="-171450">
              <a:defRPr/>
            </a:lvl3pPr>
            <a:lvl4pPr marL="685800" indent="-171450">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3596668479"/>
      </p:ext>
    </p:extLst>
  </p:cSld>
  <p:clrMapOvr>
    <a:masterClrMapping/>
  </p:clrMapOvr>
  <p:transition>
    <p:fade thruBlk="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Three Content - Offset R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0EB09-6A67-4F3B-988E-BCBB60433FC8}"/>
              </a:ext>
            </a:extLst>
          </p:cNvPr>
          <p:cNvSpPr>
            <a:spLocks noGrp="1"/>
          </p:cNvSpPr>
          <p:nvPr>
            <p:ph type="title"/>
          </p:nvPr>
        </p:nvSpPr>
        <p:spPr>
          <a:xfrm>
            <a:off x="620333" y="530359"/>
            <a:ext cx="7895017" cy="914400"/>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BA4C2319-D23E-4764-8F13-5778CA38AF42}"/>
              </a:ext>
            </a:extLst>
          </p:cNvPr>
          <p:cNvSpPr>
            <a:spLocks noGrp="1"/>
          </p:cNvSpPr>
          <p:nvPr>
            <p:ph sz="half" idx="1"/>
          </p:nvPr>
        </p:nvSpPr>
        <p:spPr>
          <a:xfrm>
            <a:off x="628649" y="1579177"/>
            <a:ext cx="1737360" cy="1280160"/>
          </a:xfrm>
          <a:prstGeom prst="rect">
            <a:avLst/>
          </a:prstGeom>
        </p:spPr>
        <p:txBody>
          <a:bodyPr/>
          <a:lstStyle>
            <a:lvl1pPr>
              <a:defRPr sz="1400"/>
            </a:lvl1pPr>
            <a:lvl2pPr marL="346472" indent="-173831">
              <a:defRPr sz="1400"/>
            </a:lvl2pPr>
            <a:lvl3pPr marL="513160" indent="-166688">
              <a:defRPr sz="1600"/>
            </a:lvl3pPr>
          </a:lstStyle>
          <a:p>
            <a:pPr lvl="0"/>
            <a:r>
              <a:rPr lang="en-US" dirty="0"/>
              <a:t>Click to edit Master text styles</a:t>
            </a:r>
          </a:p>
          <a:p>
            <a:pPr lvl="1"/>
            <a:r>
              <a:rPr lang="en-US" dirty="0"/>
              <a:t>Second level</a:t>
            </a:r>
          </a:p>
        </p:txBody>
      </p:sp>
      <p:sp>
        <p:nvSpPr>
          <p:cNvPr id="4" name="Content Placeholder 3">
            <a:extLst>
              <a:ext uri="{FF2B5EF4-FFF2-40B4-BE49-F238E27FC236}">
                <a16:creationId xmlns:a16="http://schemas.microsoft.com/office/drawing/2014/main" id="{7D496E69-9B82-41F4-929F-78E683D7EBAA}"/>
              </a:ext>
            </a:extLst>
          </p:cNvPr>
          <p:cNvSpPr>
            <a:spLocks noGrp="1"/>
          </p:cNvSpPr>
          <p:nvPr>
            <p:ph sz="half" idx="2"/>
          </p:nvPr>
        </p:nvSpPr>
        <p:spPr>
          <a:xfrm>
            <a:off x="628649" y="2984866"/>
            <a:ext cx="1737360" cy="1280160"/>
          </a:xfrm>
          <a:prstGeom prst="rect">
            <a:avLst/>
          </a:prstGeom>
        </p:spPr>
        <p:txBody>
          <a:bodyPr/>
          <a:lstStyle>
            <a:lvl1pPr>
              <a:defRPr sz="1400"/>
            </a:lvl1pPr>
            <a:lvl2pPr marL="346472" indent="-171450">
              <a:defRPr sz="1400"/>
            </a:lvl2pPr>
            <a:lvl3pPr marL="685800" indent="-171450">
              <a:defRPr sz="1600"/>
            </a:lvl3pPr>
          </a:lstStyle>
          <a:p>
            <a:pPr lvl="0"/>
            <a:r>
              <a:rPr lang="en-US" dirty="0"/>
              <a:t>Click to edit Master text styles</a:t>
            </a:r>
          </a:p>
          <a:p>
            <a:pPr lvl="1"/>
            <a:r>
              <a:rPr lang="en-US" dirty="0"/>
              <a:t>Second level</a:t>
            </a:r>
          </a:p>
        </p:txBody>
      </p:sp>
      <p:sp>
        <p:nvSpPr>
          <p:cNvPr id="7" name="Slide Number Placeholder 6">
            <a:extLst>
              <a:ext uri="{FF2B5EF4-FFF2-40B4-BE49-F238E27FC236}">
                <a16:creationId xmlns:a16="http://schemas.microsoft.com/office/drawing/2014/main" id="{C6C5A816-7FB7-4997-A482-35726CB7C34C}"/>
              </a:ext>
            </a:extLst>
          </p:cNvPr>
          <p:cNvSpPr>
            <a:spLocks noGrp="1"/>
          </p:cNvSpPr>
          <p:nvPr>
            <p:ph type="sldNum" sz="quarter" idx="12"/>
          </p:nvPr>
        </p:nvSpPr>
        <p:spPr/>
        <p:txBody>
          <a:bodyPr/>
          <a:lstStyle>
            <a:lvl1pPr algn="l">
              <a:defRPr sz="1200">
                <a:latin typeface="+mn-lt"/>
              </a:defRPr>
            </a:lvl1pPr>
          </a:lstStyle>
          <a:p>
            <a:fld id="{6B02A333-5E59-45F6-B396-38CE753F38C9}" type="slidenum">
              <a:rPr lang="en-US" smtClean="0"/>
              <a:pPr/>
              <a:t>‹#›</a:t>
            </a:fld>
            <a:endParaRPr lang="en-US"/>
          </a:p>
        </p:txBody>
      </p:sp>
      <p:sp>
        <p:nvSpPr>
          <p:cNvPr id="6" name="Content Placeholder 3">
            <a:extLst>
              <a:ext uri="{FF2B5EF4-FFF2-40B4-BE49-F238E27FC236}">
                <a16:creationId xmlns:a16="http://schemas.microsoft.com/office/drawing/2014/main" id="{E0B5B835-D7FE-43F4-917F-775BCBB5C000}"/>
              </a:ext>
            </a:extLst>
          </p:cNvPr>
          <p:cNvSpPr>
            <a:spLocks noGrp="1"/>
          </p:cNvSpPr>
          <p:nvPr>
            <p:ph sz="half" idx="13"/>
          </p:nvPr>
        </p:nvSpPr>
        <p:spPr>
          <a:xfrm>
            <a:off x="2465173" y="1579983"/>
            <a:ext cx="6051414" cy="3013641"/>
          </a:xfrm>
          <a:prstGeom prst="rect">
            <a:avLst/>
          </a:prstGeom>
        </p:spPr>
        <p:txBody>
          <a:bodyPr/>
          <a:lstStyle>
            <a:lvl2pPr marL="346472" indent="-171450">
              <a:defRPr/>
            </a:lvl2pPr>
            <a:lvl3pPr marL="513160" indent="-171450">
              <a:defRPr/>
            </a:lvl3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942511330"/>
      </p:ext>
    </p:extLst>
  </p:cSld>
  <p:clrMapOvr>
    <a:masterClrMapping/>
  </p:clrMapOvr>
  <p:transition>
    <p:fade thruBlk="1"/>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hree Content - Offset Lef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0EB09-6A67-4F3B-988E-BCBB60433FC8}"/>
              </a:ext>
            </a:extLst>
          </p:cNvPr>
          <p:cNvSpPr>
            <a:spLocks noGrp="1"/>
          </p:cNvSpPr>
          <p:nvPr>
            <p:ph type="title"/>
          </p:nvPr>
        </p:nvSpPr>
        <p:spPr>
          <a:xfrm>
            <a:off x="635238" y="530359"/>
            <a:ext cx="7897412" cy="914400"/>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BA4C2319-D23E-4764-8F13-5778CA38AF42}"/>
              </a:ext>
            </a:extLst>
          </p:cNvPr>
          <p:cNvSpPr>
            <a:spLocks noGrp="1"/>
          </p:cNvSpPr>
          <p:nvPr>
            <p:ph sz="half" idx="1"/>
          </p:nvPr>
        </p:nvSpPr>
        <p:spPr>
          <a:xfrm>
            <a:off x="628649" y="1525438"/>
            <a:ext cx="6044000" cy="3107284"/>
          </a:xfrm>
          <a:prstGeom prst="rect">
            <a:avLst/>
          </a:prstGeom>
        </p:spPr>
        <p:txBody>
          <a:bodyPr/>
          <a:lstStyle>
            <a:lvl2pPr marL="346472" indent="-173831">
              <a:defRPr/>
            </a:lvl2pPr>
            <a:lvl3pPr marL="513160" indent="-166688">
              <a:defRPr/>
            </a:lvl3pPr>
          </a:lstStyle>
          <a:p>
            <a:pPr lvl="0"/>
            <a:r>
              <a:rPr lang="en-US" dirty="0"/>
              <a:t>Click to edit Master text styles</a:t>
            </a:r>
          </a:p>
          <a:p>
            <a:pPr lvl="1"/>
            <a:r>
              <a:rPr lang="en-US" dirty="0"/>
              <a:t>Second level</a:t>
            </a:r>
          </a:p>
          <a:p>
            <a:pPr lvl="2"/>
            <a:r>
              <a:rPr lang="en-US" dirty="0"/>
              <a:t>Third level</a:t>
            </a:r>
          </a:p>
        </p:txBody>
      </p:sp>
      <p:sp>
        <p:nvSpPr>
          <p:cNvPr id="7" name="Slide Number Placeholder 6">
            <a:extLst>
              <a:ext uri="{FF2B5EF4-FFF2-40B4-BE49-F238E27FC236}">
                <a16:creationId xmlns:a16="http://schemas.microsoft.com/office/drawing/2014/main" id="{C6C5A816-7FB7-4997-A482-35726CB7C34C}"/>
              </a:ext>
            </a:extLst>
          </p:cNvPr>
          <p:cNvSpPr>
            <a:spLocks noGrp="1"/>
          </p:cNvSpPr>
          <p:nvPr>
            <p:ph type="sldNum" sz="quarter" idx="12"/>
          </p:nvPr>
        </p:nvSpPr>
        <p:spPr/>
        <p:txBody>
          <a:bodyPr/>
          <a:lstStyle>
            <a:lvl1pPr algn="l">
              <a:defRPr sz="1200">
                <a:latin typeface="Arial" panose="020B0604020202020204" pitchFamily="34" charset="0"/>
                <a:cs typeface="Arial" panose="020B0604020202020204" pitchFamily="34" charset="0"/>
              </a:defRPr>
            </a:lvl1pPr>
          </a:lstStyle>
          <a:p>
            <a:fld id="{6B02A333-5E59-45F6-B396-38CE753F38C9}" type="slidenum">
              <a:rPr lang="en-US" smtClean="0"/>
              <a:pPr/>
              <a:t>‹#›</a:t>
            </a:fld>
            <a:endParaRPr lang="en-US"/>
          </a:p>
        </p:txBody>
      </p:sp>
      <p:sp>
        <p:nvSpPr>
          <p:cNvPr id="6" name="Content Placeholder 3">
            <a:extLst>
              <a:ext uri="{FF2B5EF4-FFF2-40B4-BE49-F238E27FC236}">
                <a16:creationId xmlns:a16="http://schemas.microsoft.com/office/drawing/2014/main" id="{E0B5B835-D7FE-43F4-917F-775BCBB5C000}"/>
              </a:ext>
            </a:extLst>
          </p:cNvPr>
          <p:cNvSpPr>
            <a:spLocks noGrp="1"/>
          </p:cNvSpPr>
          <p:nvPr>
            <p:ph sz="half" idx="13"/>
          </p:nvPr>
        </p:nvSpPr>
        <p:spPr>
          <a:xfrm>
            <a:off x="6808265" y="1556328"/>
            <a:ext cx="1645920" cy="1463040"/>
          </a:xfrm>
          <a:prstGeom prst="rect">
            <a:avLst/>
          </a:prstGeom>
        </p:spPr>
        <p:txBody>
          <a:bodyPr/>
          <a:lstStyle>
            <a:lvl1pPr>
              <a:defRPr sz="1600"/>
            </a:lvl1pPr>
            <a:lvl2pPr marL="346472" indent="-171450">
              <a:defRPr sz="1600"/>
            </a:lvl2pPr>
            <a:lvl3pPr marL="513160" indent="-171450">
              <a:defRPr sz="1600"/>
            </a:lvl3pPr>
          </a:lstStyle>
          <a:p>
            <a:pPr lvl="0"/>
            <a:r>
              <a:rPr lang="en-US" dirty="0"/>
              <a:t>Click to edit Master text styles</a:t>
            </a:r>
          </a:p>
          <a:p>
            <a:pPr lvl="1"/>
            <a:r>
              <a:rPr lang="en-US" dirty="0"/>
              <a:t>Second level</a:t>
            </a:r>
          </a:p>
        </p:txBody>
      </p:sp>
      <p:sp>
        <p:nvSpPr>
          <p:cNvPr id="8" name="Content Placeholder 3">
            <a:extLst>
              <a:ext uri="{FF2B5EF4-FFF2-40B4-BE49-F238E27FC236}">
                <a16:creationId xmlns:a16="http://schemas.microsoft.com/office/drawing/2014/main" id="{BECF1356-CBD1-4EF7-8648-2FDE537EB3DC}"/>
              </a:ext>
            </a:extLst>
          </p:cNvPr>
          <p:cNvSpPr>
            <a:spLocks noGrp="1"/>
          </p:cNvSpPr>
          <p:nvPr>
            <p:ph sz="half" idx="14"/>
          </p:nvPr>
        </p:nvSpPr>
        <p:spPr>
          <a:xfrm>
            <a:off x="6818150" y="3172286"/>
            <a:ext cx="1645920" cy="1463040"/>
          </a:xfrm>
          <a:prstGeom prst="rect">
            <a:avLst/>
          </a:prstGeom>
        </p:spPr>
        <p:txBody>
          <a:bodyPr/>
          <a:lstStyle>
            <a:lvl1pPr>
              <a:defRPr sz="1600"/>
            </a:lvl1pPr>
            <a:lvl2pPr marL="346472" indent="-171450">
              <a:defRPr sz="1600"/>
            </a:lvl2pPr>
            <a:lvl3pPr marL="513160" indent="-171450">
              <a:defRPr/>
            </a:lvl3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3879605535"/>
      </p:ext>
    </p:extLst>
  </p:cSld>
  <p:clrMapOvr>
    <a:masterClrMapping/>
  </p:clrMapOvr>
  <p:transition>
    <p:fade thruBlk="1"/>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Four Content - Vertical">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0EB09-6A67-4F3B-988E-BCBB60433FC8}"/>
              </a:ext>
            </a:extLst>
          </p:cNvPr>
          <p:cNvSpPr>
            <a:spLocks noGrp="1"/>
          </p:cNvSpPr>
          <p:nvPr>
            <p:ph type="title"/>
          </p:nvPr>
        </p:nvSpPr>
        <p:spPr>
          <a:xfrm>
            <a:off x="628147" y="530359"/>
            <a:ext cx="7887202" cy="914400"/>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BA4C2319-D23E-4764-8F13-5778CA38AF42}"/>
              </a:ext>
            </a:extLst>
          </p:cNvPr>
          <p:cNvSpPr>
            <a:spLocks noGrp="1"/>
          </p:cNvSpPr>
          <p:nvPr>
            <p:ph sz="half" idx="1"/>
          </p:nvPr>
        </p:nvSpPr>
        <p:spPr>
          <a:xfrm>
            <a:off x="628649" y="1525438"/>
            <a:ext cx="1851660" cy="3107284"/>
          </a:xfrm>
          <a:prstGeom prst="rect">
            <a:avLst/>
          </a:prstGeom>
        </p:spPr>
        <p:txBody>
          <a:bodyPr/>
          <a:lstStyle>
            <a:lvl2pPr marL="346472" indent="-173831">
              <a:defRPr/>
            </a:lvl2pPr>
            <a:lvl3pPr marL="513160" indent="-166688">
              <a:defRPr/>
            </a:lvl3pPr>
          </a:lstStyle>
          <a:p>
            <a:pPr lvl="0"/>
            <a:r>
              <a:rPr lang="en-US" dirty="0"/>
              <a:t>Click to edit Master text styles</a:t>
            </a:r>
          </a:p>
          <a:p>
            <a:pPr lvl="1"/>
            <a:r>
              <a:rPr lang="en-US" dirty="0"/>
              <a:t>Second level</a:t>
            </a:r>
          </a:p>
          <a:p>
            <a:pPr lvl="2"/>
            <a:r>
              <a:rPr lang="en-US" dirty="0"/>
              <a:t>Third level</a:t>
            </a:r>
          </a:p>
        </p:txBody>
      </p:sp>
      <p:sp>
        <p:nvSpPr>
          <p:cNvPr id="4" name="Content Placeholder 3">
            <a:extLst>
              <a:ext uri="{FF2B5EF4-FFF2-40B4-BE49-F238E27FC236}">
                <a16:creationId xmlns:a16="http://schemas.microsoft.com/office/drawing/2014/main" id="{7D496E69-9B82-41F4-929F-78E683D7EBAA}"/>
              </a:ext>
            </a:extLst>
          </p:cNvPr>
          <p:cNvSpPr>
            <a:spLocks noGrp="1"/>
          </p:cNvSpPr>
          <p:nvPr>
            <p:ph sz="half" idx="2"/>
          </p:nvPr>
        </p:nvSpPr>
        <p:spPr>
          <a:xfrm>
            <a:off x="2640329" y="1525438"/>
            <a:ext cx="1851660" cy="3107284"/>
          </a:xfrm>
          <a:prstGeom prst="rect">
            <a:avLst/>
          </a:prstGeom>
        </p:spPr>
        <p:txBody>
          <a:bodyPr/>
          <a:lstStyle>
            <a:lvl2pPr marL="346472" indent="-171450">
              <a:defRPr/>
            </a:lvl2pPr>
            <a:lvl3pPr marL="685800" indent="-171450">
              <a:defRPr/>
            </a:lvl3pPr>
          </a:lstStyle>
          <a:p>
            <a:pPr lvl="0"/>
            <a:r>
              <a:rPr lang="en-US" dirty="0"/>
              <a:t>Click to edit Master text styles</a:t>
            </a:r>
          </a:p>
          <a:p>
            <a:pPr lvl="1"/>
            <a:r>
              <a:rPr lang="en-US" dirty="0"/>
              <a:t>Second level</a:t>
            </a:r>
          </a:p>
          <a:p>
            <a:pPr lvl="2"/>
            <a:r>
              <a:rPr lang="en-US" dirty="0"/>
              <a:t>Third level</a:t>
            </a:r>
          </a:p>
        </p:txBody>
      </p:sp>
      <p:sp>
        <p:nvSpPr>
          <p:cNvPr id="7" name="Slide Number Placeholder 6">
            <a:extLst>
              <a:ext uri="{FF2B5EF4-FFF2-40B4-BE49-F238E27FC236}">
                <a16:creationId xmlns:a16="http://schemas.microsoft.com/office/drawing/2014/main" id="{C6C5A816-7FB7-4997-A482-35726CB7C34C}"/>
              </a:ext>
            </a:extLst>
          </p:cNvPr>
          <p:cNvSpPr>
            <a:spLocks noGrp="1"/>
          </p:cNvSpPr>
          <p:nvPr>
            <p:ph type="sldNum" sz="quarter" idx="12"/>
          </p:nvPr>
        </p:nvSpPr>
        <p:spPr/>
        <p:txBody>
          <a:bodyPr/>
          <a:lstStyle>
            <a:lvl1pPr algn="l">
              <a:defRPr sz="1200">
                <a:latin typeface="Arial" panose="020B0604020202020204" pitchFamily="34" charset="0"/>
                <a:cs typeface="Arial" panose="020B0604020202020204" pitchFamily="34" charset="0"/>
              </a:defRPr>
            </a:lvl1pPr>
          </a:lstStyle>
          <a:p>
            <a:fld id="{6B02A333-5E59-45F6-B396-38CE753F38C9}" type="slidenum">
              <a:rPr lang="en-US" smtClean="0"/>
              <a:pPr/>
              <a:t>‹#›</a:t>
            </a:fld>
            <a:endParaRPr lang="en-US"/>
          </a:p>
        </p:txBody>
      </p:sp>
      <p:sp>
        <p:nvSpPr>
          <p:cNvPr id="6" name="Content Placeholder 3">
            <a:extLst>
              <a:ext uri="{FF2B5EF4-FFF2-40B4-BE49-F238E27FC236}">
                <a16:creationId xmlns:a16="http://schemas.microsoft.com/office/drawing/2014/main" id="{E0B5B835-D7FE-43F4-917F-775BCBB5C000}"/>
              </a:ext>
            </a:extLst>
          </p:cNvPr>
          <p:cNvSpPr>
            <a:spLocks noGrp="1"/>
          </p:cNvSpPr>
          <p:nvPr>
            <p:ph sz="half" idx="13"/>
          </p:nvPr>
        </p:nvSpPr>
        <p:spPr>
          <a:xfrm>
            <a:off x="4652009" y="1525438"/>
            <a:ext cx="1851660" cy="3107284"/>
          </a:xfrm>
          <a:prstGeom prst="rect">
            <a:avLst/>
          </a:prstGeom>
        </p:spPr>
        <p:txBody>
          <a:bodyPr/>
          <a:lstStyle>
            <a:lvl2pPr marL="346472" indent="-171450">
              <a:defRPr/>
            </a:lvl2pPr>
            <a:lvl3pPr marL="513160" indent="-171450">
              <a:defRPr/>
            </a:lvl3pPr>
          </a:lstStyle>
          <a:p>
            <a:pPr lvl="0"/>
            <a:r>
              <a:rPr lang="en-US" dirty="0"/>
              <a:t>Click to edit Master text styles</a:t>
            </a:r>
          </a:p>
          <a:p>
            <a:pPr lvl="1"/>
            <a:r>
              <a:rPr lang="en-US" dirty="0"/>
              <a:t>Second level</a:t>
            </a:r>
          </a:p>
          <a:p>
            <a:pPr lvl="2"/>
            <a:r>
              <a:rPr lang="en-US" dirty="0"/>
              <a:t>Third level</a:t>
            </a:r>
          </a:p>
        </p:txBody>
      </p:sp>
      <p:sp>
        <p:nvSpPr>
          <p:cNvPr id="8" name="Content Placeholder 3">
            <a:extLst>
              <a:ext uri="{FF2B5EF4-FFF2-40B4-BE49-F238E27FC236}">
                <a16:creationId xmlns:a16="http://schemas.microsoft.com/office/drawing/2014/main" id="{BECF1356-CBD1-4EF7-8648-2FDE537EB3DC}"/>
              </a:ext>
            </a:extLst>
          </p:cNvPr>
          <p:cNvSpPr>
            <a:spLocks noGrp="1"/>
          </p:cNvSpPr>
          <p:nvPr>
            <p:ph sz="half" idx="14"/>
          </p:nvPr>
        </p:nvSpPr>
        <p:spPr>
          <a:xfrm>
            <a:off x="6663689" y="1525438"/>
            <a:ext cx="1851660" cy="3107284"/>
          </a:xfrm>
          <a:prstGeom prst="rect">
            <a:avLst/>
          </a:prstGeom>
        </p:spPr>
        <p:txBody>
          <a:bodyPr/>
          <a:lstStyle>
            <a:lvl2pPr marL="346472" indent="-171450">
              <a:defRPr/>
            </a:lvl2pPr>
            <a:lvl3pPr marL="513160" indent="-171450">
              <a:defRPr/>
            </a:lvl3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4254297173"/>
      </p:ext>
    </p:extLst>
  </p:cSld>
  <p:clrMapOvr>
    <a:masterClrMapping/>
  </p:clrMapOvr>
  <p:transition>
    <p:fade thruBlk="1"/>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Four Content - Squa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0EB09-6A67-4F3B-988E-BCBB60433FC8}"/>
              </a:ext>
            </a:extLst>
          </p:cNvPr>
          <p:cNvSpPr>
            <a:spLocks noGrp="1"/>
          </p:cNvSpPr>
          <p:nvPr>
            <p:ph type="title"/>
          </p:nvPr>
        </p:nvSpPr>
        <p:spPr>
          <a:xfrm>
            <a:off x="641785" y="508171"/>
            <a:ext cx="7873565" cy="914400"/>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BA4C2319-D23E-4764-8F13-5778CA38AF42}"/>
              </a:ext>
            </a:extLst>
          </p:cNvPr>
          <p:cNvSpPr>
            <a:spLocks noGrp="1"/>
          </p:cNvSpPr>
          <p:nvPr>
            <p:ph sz="half" idx="1"/>
          </p:nvPr>
        </p:nvSpPr>
        <p:spPr>
          <a:xfrm>
            <a:off x="628649" y="1492528"/>
            <a:ext cx="3771900" cy="1554480"/>
          </a:xfrm>
          <a:prstGeom prst="rect">
            <a:avLst/>
          </a:prstGeom>
        </p:spPr>
        <p:txBody>
          <a:bodyPr/>
          <a:lstStyle>
            <a:lvl2pPr marL="346472" indent="-173831">
              <a:defRPr/>
            </a:lvl2pPr>
            <a:lvl3pPr marL="513160" indent="-166688">
              <a:defRPr/>
            </a:lvl3pPr>
          </a:lstStyle>
          <a:p>
            <a:pPr lvl="0"/>
            <a:r>
              <a:rPr lang="en-US" dirty="0"/>
              <a:t>Click to edit Master text styles</a:t>
            </a:r>
          </a:p>
          <a:p>
            <a:pPr lvl="1"/>
            <a:r>
              <a:rPr lang="en-US" dirty="0"/>
              <a:t>Second level</a:t>
            </a:r>
          </a:p>
          <a:p>
            <a:pPr lvl="2"/>
            <a:r>
              <a:rPr lang="en-US" dirty="0"/>
              <a:t>Third level</a:t>
            </a:r>
          </a:p>
        </p:txBody>
      </p:sp>
      <p:sp>
        <p:nvSpPr>
          <p:cNvPr id="4" name="Content Placeholder 3">
            <a:extLst>
              <a:ext uri="{FF2B5EF4-FFF2-40B4-BE49-F238E27FC236}">
                <a16:creationId xmlns:a16="http://schemas.microsoft.com/office/drawing/2014/main" id="{7D496E69-9B82-41F4-929F-78E683D7EBAA}"/>
              </a:ext>
            </a:extLst>
          </p:cNvPr>
          <p:cNvSpPr>
            <a:spLocks noGrp="1"/>
          </p:cNvSpPr>
          <p:nvPr>
            <p:ph sz="half" idx="2"/>
          </p:nvPr>
        </p:nvSpPr>
        <p:spPr>
          <a:xfrm>
            <a:off x="628649" y="3113037"/>
            <a:ext cx="3771900" cy="1554480"/>
          </a:xfrm>
          <a:prstGeom prst="rect">
            <a:avLst/>
          </a:prstGeom>
        </p:spPr>
        <p:txBody>
          <a:bodyPr/>
          <a:lstStyle>
            <a:lvl2pPr marL="346472" indent="-171450">
              <a:defRPr/>
            </a:lvl2pPr>
            <a:lvl3pPr marL="685800" indent="-171450">
              <a:defRPr/>
            </a:lvl3pPr>
          </a:lstStyle>
          <a:p>
            <a:pPr lvl="0"/>
            <a:r>
              <a:rPr lang="en-US" dirty="0"/>
              <a:t>Click to edit Master text styles</a:t>
            </a:r>
          </a:p>
          <a:p>
            <a:pPr lvl="1"/>
            <a:r>
              <a:rPr lang="en-US" dirty="0"/>
              <a:t>Second level</a:t>
            </a:r>
          </a:p>
          <a:p>
            <a:pPr lvl="2"/>
            <a:r>
              <a:rPr lang="en-US" dirty="0"/>
              <a:t>Third level</a:t>
            </a:r>
          </a:p>
        </p:txBody>
      </p:sp>
      <p:sp>
        <p:nvSpPr>
          <p:cNvPr id="7" name="Slide Number Placeholder 6">
            <a:extLst>
              <a:ext uri="{FF2B5EF4-FFF2-40B4-BE49-F238E27FC236}">
                <a16:creationId xmlns:a16="http://schemas.microsoft.com/office/drawing/2014/main" id="{C6C5A816-7FB7-4997-A482-35726CB7C34C}"/>
              </a:ext>
            </a:extLst>
          </p:cNvPr>
          <p:cNvSpPr>
            <a:spLocks noGrp="1"/>
          </p:cNvSpPr>
          <p:nvPr>
            <p:ph type="sldNum" sz="quarter" idx="12"/>
          </p:nvPr>
        </p:nvSpPr>
        <p:spPr/>
        <p:txBody>
          <a:bodyPr/>
          <a:lstStyle>
            <a:lvl1pPr algn="l">
              <a:defRPr sz="1200">
                <a:latin typeface="Arial" panose="020B0604020202020204" pitchFamily="34" charset="0"/>
                <a:cs typeface="Arial" panose="020B0604020202020204" pitchFamily="34" charset="0"/>
              </a:defRPr>
            </a:lvl1pPr>
          </a:lstStyle>
          <a:p>
            <a:fld id="{6B02A333-5E59-45F6-B396-38CE753F38C9}" type="slidenum">
              <a:rPr lang="en-US" smtClean="0"/>
              <a:pPr/>
              <a:t>‹#›</a:t>
            </a:fld>
            <a:endParaRPr lang="en-US"/>
          </a:p>
        </p:txBody>
      </p:sp>
      <p:sp>
        <p:nvSpPr>
          <p:cNvPr id="6" name="Content Placeholder 3">
            <a:extLst>
              <a:ext uri="{FF2B5EF4-FFF2-40B4-BE49-F238E27FC236}">
                <a16:creationId xmlns:a16="http://schemas.microsoft.com/office/drawing/2014/main" id="{E0B5B835-D7FE-43F4-917F-775BCBB5C000}"/>
              </a:ext>
            </a:extLst>
          </p:cNvPr>
          <p:cNvSpPr>
            <a:spLocks noGrp="1"/>
          </p:cNvSpPr>
          <p:nvPr>
            <p:ph sz="half" idx="13"/>
          </p:nvPr>
        </p:nvSpPr>
        <p:spPr>
          <a:xfrm>
            <a:off x="4744687" y="1492528"/>
            <a:ext cx="3771900" cy="1554480"/>
          </a:xfrm>
          <a:prstGeom prst="rect">
            <a:avLst/>
          </a:prstGeom>
        </p:spPr>
        <p:txBody>
          <a:bodyPr/>
          <a:lstStyle>
            <a:lvl2pPr marL="346472" indent="-171450">
              <a:defRPr/>
            </a:lvl2pPr>
            <a:lvl3pPr marL="513160" indent="-171450">
              <a:defRPr/>
            </a:lvl3pPr>
          </a:lstStyle>
          <a:p>
            <a:pPr lvl="0"/>
            <a:r>
              <a:rPr lang="en-US" dirty="0"/>
              <a:t>Click to edit Master text styles</a:t>
            </a:r>
          </a:p>
          <a:p>
            <a:pPr lvl="1"/>
            <a:r>
              <a:rPr lang="en-US" dirty="0"/>
              <a:t>Second level</a:t>
            </a:r>
          </a:p>
          <a:p>
            <a:pPr lvl="2"/>
            <a:r>
              <a:rPr lang="en-US" dirty="0"/>
              <a:t>Third level</a:t>
            </a:r>
          </a:p>
        </p:txBody>
      </p:sp>
      <p:sp>
        <p:nvSpPr>
          <p:cNvPr id="8" name="Content Placeholder 3">
            <a:extLst>
              <a:ext uri="{FF2B5EF4-FFF2-40B4-BE49-F238E27FC236}">
                <a16:creationId xmlns:a16="http://schemas.microsoft.com/office/drawing/2014/main" id="{BECF1356-CBD1-4EF7-8648-2FDE537EB3DC}"/>
              </a:ext>
            </a:extLst>
          </p:cNvPr>
          <p:cNvSpPr>
            <a:spLocks noGrp="1"/>
          </p:cNvSpPr>
          <p:nvPr>
            <p:ph sz="half" idx="14"/>
          </p:nvPr>
        </p:nvSpPr>
        <p:spPr>
          <a:xfrm>
            <a:off x="4744687" y="3113037"/>
            <a:ext cx="3771900" cy="1554480"/>
          </a:xfrm>
          <a:prstGeom prst="rect">
            <a:avLst/>
          </a:prstGeom>
        </p:spPr>
        <p:txBody>
          <a:bodyPr/>
          <a:lstStyle>
            <a:lvl2pPr marL="346472" indent="-171450">
              <a:defRPr/>
            </a:lvl2pPr>
            <a:lvl3pPr marL="513160" indent="-171450">
              <a:defRPr/>
            </a:lvl3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791111583"/>
      </p:ext>
    </p:extLst>
  </p:cSld>
  <p:clrMapOvr>
    <a:masterClrMapping/>
  </p:clrMapOvr>
  <p:transition>
    <p:fade thruBlk="1"/>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73"/>
        <p:cNvGrpSpPr/>
        <p:nvPr/>
      </p:nvGrpSpPr>
      <p:grpSpPr>
        <a:xfrm>
          <a:off x="0" y="0"/>
          <a:ext cx="0" cy="0"/>
          <a:chOff x="0" y="0"/>
          <a:chExt cx="0" cy="0"/>
        </a:xfrm>
      </p:grpSpPr>
    </p:spTree>
    <p:extLst>
      <p:ext uri="{BB962C8B-B14F-4D97-AF65-F5344CB8AC3E}">
        <p14:creationId xmlns:p14="http://schemas.microsoft.com/office/powerpoint/2010/main" val="36246405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20"/>
        <p:cNvGrpSpPr/>
        <p:nvPr/>
      </p:nvGrpSpPr>
      <p:grpSpPr>
        <a:xfrm>
          <a:off x="0" y="0"/>
          <a:ext cx="0" cy="0"/>
          <a:chOff x="0" y="0"/>
          <a:chExt cx="0" cy="0"/>
        </a:xfrm>
      </p:grpSpPr>
      <p:sp>
        <p:nvSpPr>
          <p:cNvPr id="21" name="Google Shape;21;p63"/>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63"/>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3" name="Google Shape;23;p63"/>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lvl="0"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1pPr>
            <a:lvl2pPr marL="0" lvl="1"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2pPr>
            <a:lvl3pPr marL="0" lvl="2"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3pPr>
            <a:lvl4pPr marL="0" lvl="3"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4pPr>
            <a:lvl5pPr marL="0" lvl="4"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5pPr>
            <a:lvl6pPr marL="0" lvl="5"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6pPr>
            <a:lvl7pPr marL="0" lvl="6"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7pPr>
            <a:lvl8pPr marL="0" lvl="7"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8pPr>
            <a:lvl9pPr marL="0" lvl="8"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4" name="Google Shape;24;p63"/>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 Content - Offset Left">
  <p:cSld name="Two Content - Offset Left">
    <p:spTree>
      <p:nvGrpSpPr>
        <p:cNvPr id="1" name="Shape 25"/>
        <p:cNvGrpSpPr/>
        <p:nvPr/>
      </p:nvGrpSpPr>
      <p:grpSpPr>
        <a:xfrm>
          <a:off x="0" y="0"/>
          <a:ext cx="0" cy="0"/>
          <a:chOff x="0" y="0"/>
          <a:chExt cx="0" cy="0"/>
        </a:xfrm>
      </p:grpSpPr>
      <p:sp>
        <p:nvSpPr>
          <p:cNvPr id="26" name="Google Shape;26;p64"/>
          <p:cNvSpPr txBox="1">
            <a:spLocks noGrp="1"/>
          </p:cNvSpPr>
          <p:nvPr>
            <p:ph type="title"/>
          </p:nvPr>
        </p:nvSpPr>
        <p:spPr>
          <a:xfrm>
            <a:off x="628649" y="530359"/>
            <a:ext cx="7886701"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64"/>
          <p:cNvSpPr txBox="1">
            <a:spLocks noGrp="1"/>
          </p:cNvSpPr>
          <p:nvPr>
            <p:ph type="body" idx="1"/>
          </p:nvPr>
        </p:nvSpPr>
        <p:spPr>
          <a:xfrm>
            <a:off x="628649" y="1548882"/>
            <a:ext cx="60440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8" name="Google Shape;28;p6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lvl="0"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1pPr>
            <a:lvl2pPr marL="0" lvl="1"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2pPr>
            <a:lvl3pPr marL="0" lvl="2"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3pPr>
            <a:lvl4pPr marL="0" lvl="3"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4pPr>
            <a:lvl5pPr marL="0" lvl="4"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5pPr>
            <a:lvl6pPr marL="0" lvl="5"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6pPr>
            <a:lvl7pPr marL="0" lvl="6"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7pPr>
            <a:lvl8pPr marL="0" lvl="7"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8pPr>
            <a:lvl9pPr marL="0" lvl="8"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9" name="Google Shape;29;p64"/>
          <p:cNvSpPr txBox="1">
            <a:spLocks noGrp="1"/>
          </p:cNvSpPr>
          <p:nvPr>
            <p:ph type="body" idx="2"/>
          </p:nvPr>
        </p:nvSpPr>
        <p:spPr>
          <a:xfrm>
            <a:off x="6808265" y="1548882"/>
            <a:ext cx="17145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30"/>
        <p:cNvGrpSpPr/>
        <p:nvPr/>
      </p:nvGrpSpPr>
      <p:grpSpPr>
        <a:xfrm>
          <a:off x="0" y="0"/>
          <a:ext cx="0" cy="0"/>
          <a:chOff x="0" y="0"/>
          <a:chExt cx="0" cy="0"/>
        </a:xfrm>
      </p:grpSpPr>
      <p:sp>
        <p:nvSpPr>
          <p:cNvPr id="31" name="Google Shape;31;p65"/>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65"/>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3" name="Google Shape;33;p65"/>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4" name="Google Shape;34;p65"/>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lvl="0"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1pPr>
            <a:lvl2pPr marL="0" lvl="1"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2pPr>
            <a:lvl3pPr marL="0" lvl="2"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3pPr>
            <a:lvl4pPr marL="0" lvl="3"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4pPr>
            <a:lvl5pPr marL="0" lvl="4"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5pPr>
            <a:lvl6pPr marL="0" lvl="5"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6pPr>
            <a:lvl7pPr marL="0" lvl="6"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7pPr>
            <a:lvl8pPr marL="0" lvl="7"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8pPr>
            <a:lvl9pPr marL="0" lvl="8"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35" name="Google Shape;35;p65"/>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36"/>
        <p:cNvGrpSpPr/>
        <p:nvPr/>
      </p:nvGrpSpPr>
      <p:grpSpPr>
        <a:xfrm>
          <a:off x="0" y="0"/>
          <a:ext cx="0" cy="0"/>
          <a:chOff x="0" y="0"/>
          <a:chExt cx="0" cy="0"/>
        </a:xfrm>
      </p:grpSpPr>
      <p:sp>
        <p:nvSpPr>
          <p:cNvPr id="37" name="Google Shape;37;p66"/>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66"/>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9" name="Google Shape;39;p66"/>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0" name="Google Shape;40;p66"/>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lvl="0"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1pPr>
            <a:lvl2pPr marL="0" lvl="1"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2pPr>
            <a:lvl3pPr marL="0" lvl="2"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3pPr>
            <a:lvl4pPr marL="0" lvl="3"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4pPr>
            <a:lvl5pPr marL="0" lvl="4"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5pPr>
            <a:lvl6pPr marL="0" lvl="5"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6pPr>
            <a:lvl7pPr marL="0" lvl="6"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7pPr>
            <a:lvl8pPr marL="0" lvl="7"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8pPr>
            <a:lvl9pPr marL="0" lvl="8"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1" name="Google Shape;41;p66"/>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48"/>
        <p:cNvGrpSpPr/>
        <p:nvPr/>
      </p:nvGrpSpPr>
      <p:grpSpPr>
        <a:xfrm>
          <a:off x="0" y="0"/>
          <a:ext cx="0" cy="0"/>
          <a:chOff x="0" y="0"/>
          <a:chExt cx="0" cy="0"/>
        </a:xfrm>
      </p:grpSpPr>
      <p:sp>
        <p:nvSpPr>
          <p:cNvPr id="49" name="Google Shape;49;p68"/>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0" name="Google Shape;50;p68"/>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1" name="Google Shape;51;p68"/>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2" name="Google Shape;52;p68"/>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lvl="0"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1pPr>
            <a:lvl2pPr marL="0" lvl="1"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2pPr>
            <a:lvl3pPr marL="0" lvl="2"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3pPr>
            <a:lvl4pPr marL="0" lvl="3"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4pPr>
            <a:lvl5pPr marL="0" lvl="4"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5pPr>
            <a:lvl6pPr marL="0" lvl="5"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6pPr>
            <a:lvl7pPr marL="0" lvl="6"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7pPr>
            <a:lvl8pPr marL="0" lvl="7"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8pPr>
            <a:lvl9pPr marL="0" lvl="8"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3" name="Google Shape;53;p68"/>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4" name="Google Shape;54;p68"/>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Four Content - Squares">
  <p:cSld name="Four Content - Squares">
    <p:spTree>
      <p:nvGrpSpPr>
        <p:cNvPr id="1" name="Shape 55"/>
        <p:cNvGrpSpPr/>
        <p:nvPr/>
      </p:nvGrpSpPr>
      <p:grpSpPr>
        <a:xfrm>
          <a:off x="0" y="0"/>
          <a:ext cx="0" cy="0"/>
          <a:chOff x="0" y="0"/>
          <a:chExt cx="0" cy="0"/>
        </a:xfrm>
      </p:grpSpPr>
      <p:sp>
        <p:nvSpPr>
          <p:cNvPr id="56" name="Google Shape;56;p69"/>
          <p:cNvSpPr txBox="1">
            <a:spLocks noGrp="1"/>
          </p:cNvSpPr>
          <p:nvPr>
            <p:ph type="title"/>
          </p:nvPr>
        </p:nvSpPr>
        <p:spPr>
          <a:xfrm>
            <a:off x="641785" y="508171"/>
            <a:ext cx="7873565"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69"/>
          <p:cNvSpPr txBox="1">
            <a:spLocks noGrp="1"/>
          </p:cNvSpPr>
          <p:nvPr>
            <p:ph type="body" idx="1"/>
          </p:nvPr>
        </p:nvSpPr>
        <p:spPr>
          <a:xfrm>
            <a:off x="628649"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8" name="Google Shape;58;p69"/>
          <p:cNvSpPr txBox="1">
            <a:spLocks noGrp="1"/>
          </p:cNvSpPr>
          <p:nvPr>
            <p:ph type="body" idx="2"/>
          </p:nvPr>
        </p:nvSpPr>
        <p:spPr>
          <a:xfrm>
            <a:off x="628649"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9" name="Google Shape;59;p6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lvl="0"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1pPr>
            <a:lvl2pPr marL="0" lvl="1"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2pPr>
            <a:lvl3pPr marL="0" lvl="2"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3pPr>
            <a:lvl4pPr marL="0" lvl="3"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4pPr>
            <a:lvl5pPr marL="0" lvl="4"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5pPr>
            <a:lvl6pPr marL="0" lvl="5"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6pPr>
            <a:lvl7pPr marL="0" lvl="6"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7pPr>
            <a:lvl8pPr marL="0" lvl="7"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8pPr>
            <a:lvl9pPr marL="0" lvl="8"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0" name="Google Shape;60;p69"/>
          <p:cNvSpPr txBox="1">
            <a:spLocks noGrp="1"/>
          </p:cNvSpPr>
          <p:nvPr>
            <p:ph type="body" idx="3"/>
          </p:nvPr>
        </p:nvSpPr>
        <p:spPr>
          <a:xfrm>
            <a:off x="4744687"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1" name="Google Shape;61;p69"/>
          <p:cNvSpPr txBox="1">
            <a:spLocks noGrp="1"/>
          </p:cNvSpPr>
          <p:nvPr>
            <p:ph type="body" idx="4"/>
          </p:nvPr>
        </p:nvSpPr>
        <p:spPr>
          <a:xfrm>
            <a:off x="4744687"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62"/>
        <p:cNvGrpSpPr/>
        <p:nvPr/>
      </p:nvGrpSpPr>
      <p:grpSpPr>
        <a:xfrm>
          <a:off x="0" y="0"/>
          <a:ext cx="0" cy="0"/>
          <a:chOff x="0" y="0"/>
          <a:chExt cx="0" cy="0"/>
        </a:xfrm>
      </p:grpSpPr>
      <p:sp>
        <p:nvSpPr>
          <p:cNvPr id="63" name="Google Shape;63;p70"/>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70"/>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65" name="Google Shape;65;p70"/>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6" name="Google Shape;66;p70"/>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67" name="Google Shape;67;p70"/>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8" name="Google Shape;68;p70"/>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lvl="0"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1pPr>
            <a:lvl2pPr marL="0" lvl="1"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2pPr>
            <a:lvl3pPr marL="0" lvl="2"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3pPr>
            <a:lvl4pPr marL="0" lvl="3"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4pPr>
            <a:lvl5pPr marL="0" lvl="4"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5pPr>
            <a:lvl6pPr marL="0" lvl="5"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6pPr>
            <a:lvl7pPr marL="0" lvl="6"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7pPr>
            <a:lvl8pPr marL="0" lvl="7"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8pPr>
            <a:lvl9pPr marL="0" lvl="8"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77"/>
        <p:cNvGrpSpPr/>
        <p:nvPr/>
      </p:nvGrpSpPr>
      <p:grpSpPr>
        <a:xfrm>
          <a:off x="0" y="0"/>
          <a:ext cx="0" cy="0"/>
          <a:chOff x="0" y="0"/>
          <a:chExt cx="0" cy="0"/>
        </a:xfrm>
      </p:grpSpPr>
      <p:sp>
        <p:nvSpPr>
          <p:cNvPr id="78" name="Google Shape;78;p32"/>
          <p:cNvSpPr txBox="1">
            <a:spLocks noGrp="1"/>
          </p:cNvSpPr>
          <p:nvPr>
            <p:ph type="ctrTitle"/>
          </p:nvPr>
        </p:nvSpPr>
        <p:spPr>
          <a:xfrm>
            <a:off x="1048724" y="3058625"/>
            <a:ext cx="5998997" cy="1159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Tree>
    <p:extLst>
      <p:ext uri="{BB962C8B-B14F-4D97-AF65-F5344CB8AC3E}">
        <p14:creationId xmlns:p14="http://schemas.microsoft.com/office/powerpoint/2010/main" val="12329992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8"/>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7" name="Google Shape;7;p28"/>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SzPts val="1400"/>
              <a:buNone/>
              <a:defRPr sz="4000" b="1" i="0" u="none" strike="noStrike" cap="none">
                <a:solidFill>
                  <a:srgbClr val="00A5A6"/>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8" name="Google Shape;8;p28"/>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0A5A6"/>
              </a:buClr>
              <a:buSzPts val="2400"/>
              <a:buFont typeface="Noto Sans Symbols"/>
              <a:buChar char="▪"/>
              <a:defRPr sz="2400" b="1" i="0" u="none" strike="noStrike" cap="none">
                <a:solidFill>
                  <a:srgbClr val="00A5A6"/>
                </a:solidFill>
                <a:latin typeface="Arial"/>
                <a:ea typeface="Arial"/>
                <a:cs typeface="Arial"/>
                <a:sym typeface="Arial"/>
              </a:defRPr>
            </a:lvl1pPr>
            <a:lvl2pPr marL="914400" marR="0" lvl="1" indent="-355600" algn="l" rtl="0">
              <a:lnSpc>
                <a:spcPct val="100000"/>
              </a:lnSpc>
              <a:spcBef>
                <a:spcPts val="0"/>
              </a:spcBef>
              <a:spcAft>
                <a:spcPts val="0"/>
              </a:spcAft>
              <a:buClr>
                <a:srgbClr val="00A5A6"/>
              </a:buClr>
              <a:buSzPts val="2000"/>
              <a:buFont typeface="Arial"/>
              <a:buChar char="•"/>
              <a:defRPr sz="2000" b="1" i="0" u="none" strike="noStrike" cap="none">
                <a:solidFill>
                  <a:srgbClr val="00A5A6"/>
                </a:solidFill>
                <a:latin typeface="Arial"/>
                <a:ea typeface="Arial"/>
                <a:cs typeface="Arial"/>
                <a:sym typeface="Arial"/>
              </a:defRPr>
            </a:lvl2pPr>
            <a:lvl3pPr marL="1371600" marR="0" lvl="2" indent="-330200" algn="l" rtl="0">
              <a:lnSpc>
                <a:spcPct val="100000"/>
              </a:lnSpc>
              <a:spcBef>
                <a:spcPts val="0"/>
              </a:spcBef>
              <a:spcAft>
                <a:spcPts val="0"/>
              </a:spcAft>
              <a:buClr>
                <a:srgbClr val="00A5A6"/>
              </a:buClr>
              <a:buSzPts val="1600"/>
              <a:buFont typeface="Work Sans"/>
              <a:buChar char="‒"/>
              <a:defRPr sz="1600" b="0" i="0" u="none" strike="noStrike" cap="none">
                <a:solidFill>
                  <a:srgbClr val="00A5A6"/>
                </a:solidFill>
                <a:latin typeface="Arial"/>
                <a:ea typeface="Arial"/>
                <a:cs typeface="Arial"/>
                <a:sym typeface="Arial"/>
              </a:defRPr>
            </a:lvl3pPr>
            <a:lvl4pPr marL="1828800" marR="0" lvl="3" indent="-330200" algn="l" rtl="0">
              <a:lnSpc>
                <a:spcPct val="100000"/>
              </a:lnSpc>
              <a:spcBef>
                <a:spcPts val="0"/>
              </a:spcBef>
              <a:spcAft>
                <a:spcPts val="0"/>
              </a:spcAft>
              <a:buClr>
                <a:srgbClr val="00A5A6"/>
              </a:buClr>
              <a:buSzPts val="1600"/>
              <a:buFont typeface="Work Sans"/>
              <a:buChar char="‒"/>
              <a:defRPr sz="1600" b="0" i="0" u="none" strike="noStrike" cap="none">
                <a:solidFill>
                  <a:srgbClr val="00A5A6"/>
                </a:solidFill>
                <a:latin typeface="Arial"/>
                <a:ea typeface="Arial"/>
                <a:cs typeface="Arial"/>
                <a:sym typeface="Arial"/>
              </a:defRPr>
            </a:lvl4pPr>
            <a:lvl5pPr marL="2286000" marR="0" lvl="4" indent="-330200" algn="l" rtl="0">
              <a:lnSpc>
                <a:spcPct val="100000"/>
              </a:lnSpc>
              <a:spcBef>
                <a:spcPts val="0"/>
              </a:spcBef>
              <a:spcAft>
                <a:spcPts val="0"/>
              </a:spcAft>
              <a:buClr>
                <a:srgbClr val="00A5A6"/>
              </a:buClr>
              <a:buSzPts val="1600"/>
              <a:buFont typeface="Work Sans"/>
              <a:buChar char="‒"/>
              <a:defRPr sz="1600" b="0" i="0" u="none" strike="noStrike" cap="none">
                <a:solidFill>
                  <a:srgbClr val="00A5A6"/>
                </a:solidFill>
                <a:latin typeface="Arial"/>
                <a:ea typeface="Arial"/>
                <a:cs typeface="Arial"/>
                <a:sym typeface="Arial"/>
              </a:defRPr>
            </a:lvl5pPr>
            <a:lvl6pPr marL="2743200" marR="0" lvl="5" indent="-22860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9" name="Google Shape;9;p28"/>
          <p:cNvSpPr/>
          <p:nvPr/>
        </p:nvSpPr>
        <p:spPr>
          <a:xfrm>
            <a:off x="91440" y="57150"/>
            <a:ext cx="8961120" cy="5029200"/>
          </a:xfrm>
          <a:prstGeom prst="frame">
            <a:avLst>
              <a:gd name="adj1" fmla="val 1839"/>
            </a:avLst>
          </a:prstGeom>
          <a:solidFill>
            <a:srgbClr val="00A5A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10;p28" descr="Logo for the Geneva Office for Human Rights Education (3 brown dots over a v with the letters GO-HRE on a white circle)"/>
          <p:cNvPicPr preferRelativeResize="0"/>
          <p:nvPr/>
        </p:nvPicPr>
        <p:blipFill rotWithShape="1">
          <a:blip r:embed="rId20">
            <a:alphaModFix/>
          </a:blip>
          <a:srcRect/>
          <a:stretch/>
        </p:blipFill>
        <p:spPr>
          <a:xfrm>
            <a:off x="8620107" y="4653741"/>
            <a:ext cx="457200" cy="4572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6" r:id="rId6"/>
    <p:sldLayoutId id="2147483657" r:id="rId7"/>
    <p:sldLayoutId id="2147483658" r:id="rId8"/>
    <p:sldLayoutId id="2147483720" r:id="rId9"/>
    <p:sldLayoutId id="2147483778" r:id="rId10"/>
    <p:sldLayoutId id="2147483732" r:id="rId11"/>
    <p:sldLayoutId id="2147483733" r:id="rId12"/>
    <p:sldLayoutId id="2147483734" r:id="rId13"/>
    <p:sldLayoutId id="2147483735" r:id="rId14"/>
    <p:sldLayoutId id="2147483736" r:id="rId15"/>
    <p:sldLayoutId id="2147483737" r:id="rId16"/>
    <p:sldLayoutId id="2147483738" r:id="rId17"/>
    <p:sldLayoutId id="2147483779" r:id="rId18"/>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hyperlink" Target="https://www.youtube.com/watch?v=W_4vgwnbAfE" TargetMode="External"/><Relationship Id="rId2" Type="http://schemas.openxmlformats.org/officeDocument/2006/relationships/notesSlide" Target="../notesSlides/notesSlide24.xml"/><Relationship Id="rId1" Type="http://schemas.openxmlformats.org/officeDocument/2006/relationships/slideLayout" Target="../slideLayouts/slideLayout10.xml"/><Relationship Id="rId6" Type="http://schemas.openxmlformats.org/officeDocument/2006/relationships/hyperlink" Target="https://www.ohchr.org/en/professionalinterest/pages/crc.aspx" TargetMode="External"/><Relationship Id="rId5" Type="http://schemas.openxmlformats.org/officeDocument/2006/relationships/hyperlink" Target="https://www.un.org/en/universal-declaration-human-rights/" TargetMode="External"/><Relationship Id="rId4" Type="http://schemas.openxmlformats.org/officeDocument/2006/relationships/hyperlink" Target="http://www.go-hre.org/"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5.xml"/><Relationship Id="rId1" Type="http://schemas.openxmlformats.org/officeDocument/2006/relationships/slideLayout" Target="../slideLayouts/slideLayout10.xml"/><Relationship Id="rId4" Type="http://schemas.openxmlformats.org/officeDocument/2006/relationships/image" Target="../media/image23.png"/></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6.xml"/><Relationship Id="rId1" Type="http://schemas.openxmlformats.org/officeDocument/2006/relationships/slideLayout" Target="../slideLayouts/slideLayout10.xml"/><Relationship Id="rId4" Type="http://schemas.openxmlformats.org/officeDocument/2006/relationships/image" Target="../media/image24.png"/></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7.xml"/><Relationship Id="rId1" Type="http://schemas.openxmlformats.org/officeDocument/2006/relationships/slideLayout" Target="../slideLayouts/slideLayout10.xml"/><Relationship Id="rId4" Type="http://schemas.openxmlformats.org/officeDocument/2006/relationships/image" Target="../media/image25.png"/></Relationships>
</file>

<file path=ppt/slides/_rels/slide2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8.xml"/><Relationship Id="rId1" Type="http://schemas.openxmlformats.org/officeDocument/2006/relationships/slideLayout" Target="../slideLayouts/slideLayout10.xml"/><Relationship Id="rId4" Type="http://schemas.openxmlformats.org/officeDocument/2006/relationships/image" Target="../media/image22.png"/></Relationships>
</file>

<file path=ppt/slides/_rels/slide2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9.xml"/><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image" Target="../media/image27.png"/><Relationship Id="rId4" Type="http://schemas.openxmlformats.org/officeDocument/2006/relationships/image" Target="../media/image22.png"/></Relationships>
</file>

<file path=ppt/slides/_rels/slide3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1.xml"/><Relationship Id="rId1" Type="http://schemas.openxmlformats.org/officeDocument/2006/relationships/slideLayout" Target="../slideLayouts/slideLayout10.xml"/><Relationship Id="rId4" Type="http://schemas.openxmlformats.org/officeDocument/2006/relationships/image" Target="../media/image28.png"/></Relationships>
</file>

<file path=ppt/slides/_rels/slide3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2.xml"/><Relationship Id="rId1" Type="http://schemas.openxmlformats.org/officeDocument/2006/relationships/slideLayout" Target="../slideLayouts/slideLayout10.xml"/><Relationship Id="rId4" Type="http://schemas.openxmlformats.org/officeDocument/2006/relationships/image" Target="../media/image29.png"/></Relationships>
</file>

<file path=ppt/slides/_rels/slide3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3.xml"/><Relationship Id="rId1" Type="http://schemas.openxmlformats.org/officeDocument/2006/relationships/slideLayout" Target="../slideLayouts/slideLayout10.xml"/><Relationship Id="rId4" Type="http://schemas.openxmlformats.org/officeDocument/2006/relationships/image" Target="../media/image30.png"/></Relationships>
</file>

<file path=ppt/slides/_rels/slide3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4.xml"/><Relationship Id="rId1" Type="http://schemas.openxmlformats.org/officeDocument/2006/relationships/slideLayout" Target="../slideLayouts/slideLayout10.xml"/><Relationship Id="rId4" Type="http://schemas.openxmlformats.org/officeDocument/2006/relationships/image" Target="../media/image31.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9.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s://www.youtube.com/watch?v=XR9d7TsgQN8&amp;list=PL1p11lCKMm7vUpyDMd39yUSVUUwUJ-Wa5&amp;index=1"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hyperlink" Target="https://www.youtube.com/watch?v=W_4vgwnbAfE" TargetMode="External"/><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hyperlink" Target="https://www.youtube.com/watch?v=W_4vgwnbAfE"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09"/>
        <p:cNvGrpSpPr/>
        <p:nvPr/>
      </p:nvGrpSpPr>
      <p:grpSpPr>
        <a:xfrm>
          <a:off x="0" y="0"/>
          <a:ext cx="0" cy="0"/>
          <a:chOff x="0" y="0"/>
          <a:chExt cx="0" cy="0"/>
        </a:xfrm>
      </p:grpSpPr>
      <p:pic>
        <p:nvPicPr>
          <p:cNvPr id="310" name="Google Shape;310;p1"/>
          <p:cNvPicPr preferRelativeResize="0">
            <a:picLocks noGrp="1"/>
          </p:cNvPicPr>
          <p:nvPr>
            <p:ph type="body" idx="1"/>
          </p:nvPr>
        </p:nvPicPr>
        <p:blipFill rotWithShape="1">
          <a:blip r:embed="rId3">
            <a:alphaModFix/>
          </a:blip>
          <a:srcRect b="8936"/>
          <a:stretch/>
        </p:blipFill>
        <p:spPr>
          <a:xfrm>
            <a:off x="732997" y="351329"/>
            <a:ext cx="3881774" cy="4572000"/>
          </a:xfrm>
          <a:prstGeom prst="rect">
            <a:avLst/>
          </a:prstGeom>
          <a:noFill/>
          <a:ln>
            <a:noFill/>
          </a:ln>
          <a:effectLst>
            <a:outerShdw blurRad="50800" dist="38100" dir="2700000" algn="tl" rotWithShape="0">
              <a:srgbClr val="000000">
                <a:alpha val="40000"/>
              </a:srgbClr>
            </a:outerShdw>
          </a:effectLst>
        </p:spPr>
      </p:pic>
      <p:sp>
        <p:nvSpPr>
          <p:cNvPr id="311" name="Google Shape;311;p1"/>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200"/>
              <a:buFont typeface="Arial"/>
              <a:buNone/>
            </a:pPr>
            <a:fld id="{00000000-1234-1234-1234-123412341234}" type="slidenum">
              <a:rPr lang="en-US" sz="1200" b="1" i="0" u="none" strike="noStrike" cap="none">
                <a:solidFill>
                  <a:srgbClr val="0B4860"/>
                </a:solidFill>
                <a:latin typeface="Arial"/>
                <a:ea typeface="Arial"/>
                <a:cs typeface="Arial"/>
                <a:sym typeface="Arial"/>
              </a:rPr>
              <a:t>1</a:t>
            </a:fld>
            <a:endParaRPr sz="1200" b="1" i="0" u="none" strike="noStrike" cap="none">
              <a:solidFill>
                <a:srgbClr val="0B4860"/>
              </a:solidFill>
              <a:latin typeface="Arial"/>
              <a:ea typeface="Arial"/>
              <a:cs typeface="Arial"/>
              <a:sym typeface="Arial"/>
            </a:endParaRPr>
          </a:p>
        </p:txBody>
      </p:sp>
      <p:pic>
        <p:nvPicPr>
          <p:cNvPr id="312" name="Google Shape;312;p1"/>
          <p:cNvPicPr preferRelativeResize="0">
            <a:picLocks noGrp="1"/>
          </p:cNvPicPr>
          <p:nvPr>
            <p:ph type="body" idx="2"/>
          </p:nvPr>
        </p:nvPicPr>
        <p:blipFill rotWithShape="1">
          <a:blip r:embed="rId4">
            <a:alphaModFix/>
          </a:blip>
          <a:srcRect/>
          <a:stretch/>
        </p:blipFill>
        <p:spPr>
          <a:xfrm>
            <a:off x="5735783" y="386234"/>
            <a:ext cx="2396836" cy="4526430"/>
          </a:xfrm>
          <a:prstGeom prst="rect">
            <a:avLst/>
          </a:prstGeom>
          <a:noFill/>
          <a:ln>
            <a:noFill/>
          </a:ln>
        </p:spPr>
      </p:pic>
      <p:sp>
        <p:nvSpPr>
          <p:cNvPr id="313" name="Google Shape;313;p1"/>
          <p:cNvSpPr txBox="1"/>
          <p:nvPr/>
        </p:nvSpPr>
        <p:spPr>
          <a:xfrm>
            <a:off x="6359238" y="3002986"/>
            <a:ext cx="1149926" cy="523220"/>
          </a:xfrm>
          <a:prstGeom prst="rect">
            <a:avLst/>
          </a:prstGeom>
          <a:solidFill>
            <a:schemeClr val="lt1"/>
          </a:solidFill>
          <a:ln>
            <a:noFill/>
          </a:ln>
        </p:spPr>
        <p:txBody>
          <a:bodyPr spcFirstLastPara="1" wrap="square" lIns="0" tIns="45700" rIns="0" bIns="45700"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YOUTH</a:t>
            </a:r>
            <a:endParaRPr/>
          </a:p>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AGES 11-16</a:t>
            </a:r>
            <a:endParaRPr/>
          </a:p>
        </p:txBody>
      </p:sp>
    </p:spTree>
  </p:cSld>
  <p:clrMapOvr>
    <a:masterClrMapping/>
  </p:clrMapOvr>
  <p:transition>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20"/>
        <p:cNvGrpSpPr/>
        <p:nvPr/>
      </p:nvGrpSpPr>
      <p:grpSpPr>
        <a:xfrm>
          <a:off x="0" y="0"/>
          <a:ext cx="0" cy="0"/>
          <a:chOff x="0" y="0"/>
          <a:chExt cx="0" cy="0"/>
        </a:xfrm>
      </p:grpSpPr>
      <p:sp>
        <p:nvSpPr>
          <p:cNvPr id="2" name="Title 1">
            <a:extLst>
              <a:ext uri="{FF2B5EF4-FFF2-40B4-BE49-F238E27FC236}">
                <a16:creationId xmlns:a16="http://schemas.microsoft.com/office/drawing/2014/main" id="{9E8CDC4D-0F30-4698-AD47-588693C43430}"/>
              </a:ext>
            </a:extLst>
          </p:cNvPr>
          <p:cNvSpPr>
            <a:spLocks noGrp="1"/>
          </p:cNvSpPr>
          <p:nvPr>
            <p:ph type="title"/>
          </p:nvPr>
        </p:nvSpPr>
        <p:spPr/>
        <p:txBody>
          <a:bodyPr/>
          <a:lstStyle/>
          <a:p>
            <a:r>
              <a:rPr lang="en-US" dirty="0"/>
              <a:t>Village Whispers</a:t>
            </a:r>
          </a:p>
        </p:txBody>
      </p:sp>
      <p:sp>
        <p:nvSpPr>
          <p:cNvPr id="421" name="Google Shape;421;p7"/>
          <p:cNvSpPr txBox="1">
            <a:spLocks noGrp="1"/>
          </p:cNvSpPr>
          <p:nvPr>
            <p:ph type="body" idx="1"/>
          </p:nvPr>
        </p:nvSpPr>
        <p:spPr>
          <a:prstGeom prst="rect">
            <a:avLst/>
          </a:prstGeom>
          <a:noFill/>
          <a:ln>
            <a:noFill/>
          </a:ln>
        </p:spPr>
        <p:txBody>
          <a:bodyPr spcFirstLastPara="1" wrap="square" lIns="91425" tIns="91425" rIns="91425" bIns="91425" anchor="ctr" anchorCtr="0">
            <a:noAutofit/>
          </a:bodyPr>
          <a:lstStyle/>
          <a:p>
            <a:pPr marL="457200" lvl="0" indent="-342900" algn="l" rtl="0">
              <a:lnSpc>
                <a:spcPct val="100000"/>
              </a:lnSpc>
              <a:spcBef>
                <a:spcPts val="0"/>
              </a:spcBef>
              <a:spcAft>
                <a:spcPts val="0"/>
              </a:spcAft>
              <a:buClr>
                <a:srgbClr val="00A5A6"/>
              </a:buClr>
              <a:buSzPts val="1800"/>
              <a:buChar char="▪"/>
            </a:pPr>
            <a:r>
              <a:rPr lang="en-US" dirty="0"/>
              <a:t>Form t</a:t>
            </a:r>
            <a:r>
              <a:rPr lang="en-US" dirty="0">
                <a:solidFill>
                  <a:srgbClr val="00A5A6"/>
                </a:solidFill>
              </a:rPr>
              <a:t>wo lines with same number of students.</a:t>
            </a:r>
            <a:endParaRPr dirty="0">
              <a:solidFill>
                <a:srgbClr val="00A5A6"/>
              </a:solidFill>
            </a:endParaRPr>
          </a:p>
          <a:p>
            <a:pPr marL="457200" lvl="0" indent="0" algn="l" rtl="0">
              <a:lnSpc>
                <a:spcPct val="100000"/>
              </a:lnSpc>
              <a:spcBef>
                <a:spcPts val="0"/>
              </a:spcBef>
              <a:spcAft>
                <a:spcPts val="0"/>
              </a:spcAft>
              <a:buSzPts val="1800"/>
              <a:buNone/>
            </a:pPr>
            <a:endParaRPr dirty="0">
              <a:solidFill>
                <a:srgbClr val="00A5A6"/>
              </a:solidFill>
            </a:endParaRPr>
          </a:p>
          <a:p>
            <a:pPr marL="457200" lvl="0" indent="-342900" algn="l" rtl="0">
              <a:lnSpc>
                <a:spcPct val="100000"/>
              </a:lnSpc>
              <a:spcBef>
                <a:spcPts val="0"/>
              </a:spcBef>
              <a:spcAft>
                <a:spcPts val="0"/>
              </a:spcAft>
              <a:buClr>
                <a:srgbClr val="00A5A6"/>
              </a:buClr>
              <a:buSzPts val="1800"/>
              <a:buChar char="▪"/>
            </a:pPr>
            <a:r>
              <a:rPr lang="en-US" dirty="0">
                <a:solidFill>
                  <a:srgbClr val="00A5A6"/>
                </a:solidFill>
              </a:rPr>
              <a:t>The </a:t>
            </a:r>
            <a:r>
              <a:rPr lang="en-US" dirty="0"/>
              <a:t>p</a:t>
            </a:r>
            <a:r>
              <a:rPr lang="en-US" dirty="0">
                <a:solidFill>
                  <a:srgbClr val="00A5A6"/>
                </a:solidFill>
              </a:rPr>
              <a:t>arallel lines should be far enough apart so you can’t hear each other whisper.</a:t>
            </a:r>
          </a:p>
          <a:p>
            <a:pPr marL="457200" lvl="0" indent="-342900" algn="l" rtl="0">
              <a:lnSpc>
                <a:spcPct val="100000"/>
              </a:lnSpc>
              <a:spcBef>
                <a:spcPts val="0"/>
              </a:spcBef>
              <a:spcAft>
                <a:spcPts val="0"/>
              </a:spcAft>
              <a:buClr>
                <a:srgbClr val="00A5A6"/>
              </a:buClr>
              <a:buSzPts val="1800"/>
              <a:buChar char="▪"/>
            </a:pPr>
            <a:endParaRPr lang="en-US" dirty="0"/>
          </a:p>
          <a:p>
            <a:pPr marL="457200" lvl="0" indent="-342900" algn="l" rtl="0">
              <a:lnSpc>
                <a:spcPct val="100000"/>
              </a:lnSpc>
              <a:spcBef>
                <a:spcPts val="0"/>
              </a:spcBef>
              <a:spcAft>
                <a:spcPts val="0"/>
              </a:spcAft>
              <a:buClr>
                <a:srgbClr val="00A5A6"/>
              </a:buClr>
              <a:buSzPts val="1800"/>
              <a:buChar char="▪"/>
            </a:pPr>
            <a:r>
              <a:rPr lang="en-US" dirty="0">
                <a:solidFill>
                  <a:srgbClr val="00A5A6"/>
                </a:solidFill>
              </a:rPr>
              <a:t>Share a Village secret by whispering. </a:t>
            </a:r>
            <a:endParaRPr dirty="0">
              <a:solidFill>
                <a:srgbClr val="00A5A6"/>
              </a:solidFill>
            </a:endParaRPr>
          </a:p>
        </p:txBody>
      </p:sp>
      <p:sp>
        <p:nvSpPr>
          <p:cNvPr id="423" name="Google Shape;423;p7"/>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rgbClr val="000000"/>
              </a:buClr>
              <a:buSzPts val="1200"/>
              <a:buFont typeface="Arial"/>
              <a:buNone/>
            </a:pPr>
            <a:fld id="{00000000-1234-1234-1234-123412341234}" type="slidenum">
              <a:rPr lang="en-US"/>
              <a:t>10</a:t>
            </a:fld>
            <a:endParaRPr/>
          </a:p>
        </p:txBody>
      </p:sp>
      <p:pic>
        <p:nvPicPr>
          <p:cNvPr id="422" name="Google Shape;422;p7"/>
          <p:cNvPicPr preferRelativeResize="0">
            <a:picLocks noChangeAspect="1"/>
          </p:cNvPicPr>
          <p:nvPr/>
        </p:nvPicPr>
        <p:blipFill rotWithShape="1">
          <a:blip r:embed="rId3"/>
          <a:srcRect/>
          <a:stretch/>
        </p:blipFill>
        <p:spPr>
          <a:xfrm>
            <a:off x="7599706" y="212610"/>
            <a:ext cx="1280160" cy="1043300"/>
          </a:xfrm>
          <a:prstGeom prst="rect">
            <a:avLst/>
          </a:prstGeom>
          <a:noFill/>
          <a:ln>
            <a:noFill/>
          </a:ln>
        </p:spPr>
      </p:pic>
    </p:spTree>
  </p:cSld>
  <p:clrMapOvr>
    <a:masterClrMapping/>
  </p:clrMapOvr>
  <p:transition>
    <p:fade thruBlk="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27"/>
        <p:cNvGrpSpPr/>
        <p:nvPr/>
      </p:nvGrpSpPr>
      <p:grpSpPr>
        <a:xfrm>
          <a:off x="0" y="0"/>
          <a:ext cx="0" cy="0"/>
          <a:chOff x="0" y="0"/>
          <a:chExt cx="0" cy="0"/>
        </a:xfrm>
      </p:grpSpPr>
      <p:sp>
        <p:nvSpPr>
          <p:cNvPr id="2" name="Title 1">
            <a:extLst>
              <a:ext uri="{FF2B5EF4-FFF2-40B4-BE49-F238E27FC236}">
                <a16:creationId xmlns:a16="http://schemas.microsoft.com/office/drawing/2014/main" id="{CE096D5A-6190-4481-B2E9-DAE40C6583B4}"/>
              </a:ext>
            </a:extLst>
          </p:cNvPr>
          <p:cNvSpPr>
            <a:spLocks noGrp="1"/>
          </p:cNvSpPr>
          <p:nvPr>
            <p:ph type="title"/>
          </p:nvPr>
        </p:nvSpPr>
        <p:spPr/>
        <p:txBody>
          <a:bodyPr/>
          <a:lstStyle/>
          <a:p>
            <a:r>
              <a:rPr lang="en-US" dirty="0"/>
              <a:t>Village Whispers</a:t>
            </a:r>
          </a:p>
        </p:txBody>
      </p:sp>
      <p:sp>
        <p:nvSpPr>
          <p:cNvPr id="428" name="Google Shape;428;p8"/>
          <p:cNvSpPr txBox="1">
            <a:spLocks noGrp="1"/>
          </p:cNvSpPr>
          <p:nvPr>
            <p:ph type="body" idx="1"/>
          </p:nvPr>
        </p:nvSpPr>
        <p:spPr>
          <a:xfrm>
            <a:off x="869149" y="1024128"/>
            <a:ext cx="7405801" cy="3292797"/>
          </a:xfrm>
          <a:prstGeom prst="rect">
            <a:avLst/>
          </a:prstGeom>
          <a:noFill/>
          <a:ln>
            <a:noFill/>
          </a:ln>
        </p:spPr>
        <p:txBody>
          <a:bodyPr spcFirstLastPara="1" wrap="square" lIns="91425" tIns="91425" rIns="91425" bIns="91425" anchor="ctr" anchorCtr="0">
            <a:noAutofit/>
          </a:bodyPr>
          <a:lstStyle/>
          <a:p>
            <a:pPr marL="342900"/>
            <a:r>
              <a:rPr lang="en-US" sz="2800" dirty="0">
                <a:solidFill>
                  <a:srgbClr val="00A5A6"/>
                </a:solidFill>
              </a:rPr>
              <a:t>Have you ever been misunderstood?</a:t>
            </a:r>
          </a:p>
          <a:p>
            <a:pPr marL="342900"/>
            <a:endParaRPr lang="en-US" sz="2800" dirty="0"/>
          </a:p>
          <a:p>
            <a:pPr marL="342900"/>
            <a:r>
              <a:rPr lang="en-US" sz="2800" dirty="0">
                <a:solidFill>
                  <a:srgbClr val="00A5A6"/>
                </a:solidFill>
              </a:rPr>
              <a:t>Why do we have a responsibility to be careful about what we say? </a:t>
            </a:r>
            <a:endParaRPr sz="2800" i="1" dirty="0">
              <a:solidFill>
                <a:srgbClr val="00A5A6"/>
              </a:solidFill>
            </a:endParaRPr>
          </a:p>
        </p:txBody>
      </p:sp>
      <p:sp>
        <p:nvSpPr>
          <p:cNvPr id="430" name="Google Shape;430;p8"/>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rgbClr val="000000"/>
              </a:buClr>
              <a:buSzPts val="1200"/>
              <a:buFont typeface="Arial"/>
              <a:buNone/>
            </a:pPr>
            <a:fld id="{00000000-1234-1234-1234-123412341234}" type="slidenum">
              <a:rPr lang="en-US"/>
              <a:t>11</a:t>
            </a:fld>
            <a:endParaRPr/>
          </a:p>
        </p:txBody>
      </p:sp>
      <p:pic>
        <p:nvPicPr>
          <p:cNvPr id="7" name="Google Shape;224;p18" descr="Three stick figure children tumbling">
            <a:extLst>
              <a:ext uri="{FF2B5EF4-FFF2-40B4-BE49-F238E27FC236}">
                <a16:creationId xmlns:a16="http://schemas.microsoft.com/office/drawing/2014/main" id="{6CAC7AC7-AC46-451A-9531-6C2B35D06829}"/>
              </a:ext>
            </a:extLst>
          </p:cNvPr>
          <p:cNvPicPr preferRelativeResize="0">
            <a:picLocks noChangeAspect="1"/>
          </p:cNvPicPr>
          <p:nvPr/>
        </p:nvPicPr>
        <p:blipFill rotWithShape="1">
          <a:blip r:embed="rId3">
            <a:alphaModFix/>
          </a:blip>
          <a:srcRect/>
          <a:stretch/>
        </p:blipFill>
        <p:spPr>
          <a:xfrm>
            <a:off x="7595532" y="220177"/>
            <a:ext cx="1280160" cy="1022632"/>
          </a:xfrm>
          <a:prstGeom prst="rect">
            <a:avLst/>
          </a:prstGeom>
          <a:noFill/>
          <a:ln>
            <a:noFill/>
          </a:ln>
          <a:effectLst>
            <a:outerShdw blurRad="50800" dist="38100" dir="2700000" algn="tl" rotWithShape="0">
              <a:prstClr val="black">
                <a:alpha val="40000"/>
              </a:prstClr>
            </a:outerShdw>
          </a:effectLst>
        </p:spPr>
      </p:pic>
    </p:spTree>
  </p:cSld>
  <p:clrMapOvr>
    <a:masterClrMapping/>
  </p:clrMapOvr>
  <p:transition>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42"/>
        <p:cNvGrpSpPr/>
        <p:nvPr/>
      </p:nvGrpSpPr>
      <p:grpSpPr>
        <a:xfrm>
          <a:off x="0" y="0"/>
          <a:ext cx="0" cy="0"/>
          <a:chOff x="0" y="0"/>
          <a:chExt cx="0" cy="0"/>
        </a:xfrm>
      </p:grpSpPr>
      <p:sp>
        <p:nvSpPr>
          <p:cNvPr id="443" name="Google Shape;443;p10"/>
          <p:cNvSpPr txBox="1">
            <a:spLocks noGrp="1"/>
          </p:cNvSpPr>
          <p:nvPr>
            <p:ph type="title"/>
          </p:nvPr>
        </p:nvSpPr>
        <p:spPr>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a:t>Introduction</a:t>
            </a:r>
            <a:endParaRPr/>
          </a:p>
        </p:txBody>
      </p:sp>
      <p:sp>
        <p:nvSpPr>
          <p:cNvPr id="445" name="Google Shape;445;p10"/>
          <p:cNvSpPr txBox="1">
            <a:spLocks noGrp="1"/>
          </p:cNvSpPr>
          <p:nvPr>
            <p:ph type="sldNum" idx="12"/>
          </p:nvPr>
        </p:nvSpPr>
        <p:spPr>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solidFill>
                  <a:srgbClr val="00A5A6"/>
                </a:solidFill>
              </a:rPr>
              <a:t>12</a:t>
            </a:fld>
            <a:endParaRPr sz="900">
              <a:solidFill>
                <a:srgbClr val="00A5A6"/>
              </a:solidFill>
            </a:endParaRPr>
          </a:p>
        </p:txBody>
      </p:sp>
      <p:pic>
        <p:nvPicPr>
          <p:cNvPr id="444" name="Google Shape;444;p10" descr="Picture of a stick figure boy with hands on hips used as the introduction logo in the lessons."/>
          <p:cNvPicPr preferRelativeResize="0"/>
          <p:nvPr/>
        </p:nvPicPr>
        <p:blipFill rotWithShape="1">
          <a:blip r:embed="rId3">
            <a:alphaModFix/>
          </a:blip>
          <a:srcRect/>
          <a:stretch/>
        </p:blipFill>
        <p:spPr>
          <a:xfrm>
            <a:off x="6252500" y="708425"/>
            <a:ext cx="2026825" cy="3726675"/>
          </a:xfrm>
          <a:prstGeom prst="rect">
            <a:avLst/>
          </a:prstGeom>
          <a:noFill/>
          <a:ln>
            <a:noFill/>
          </a:ln>
        </p:spPr>
      </p:pic>
      <p:sp>
        <p:nvSpPr>
          <p:cNvPr id="446" name="Google Shape;446;p10"/>
          <p:cNvSpPr txBox="1"/>
          <p:nvPr/>
        </p:nvSpPr>
        <p:spPr>
          <a:xfrm>
            <a:off x="1014984" y="708425"/>
            <a:ext cx="4568216" cy="3890525"/>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3000"/>
              <a:buFont typeface="Arial"/>
              <a:buNone/>
            </a:pPr>
            <a:r>
              <a:rPr lang="en-US" sz="3000" b="1" i="0" u="none" strike="noStrike" cap="none" dirty="0">
                <a:solidFill>
                  <a:srgbClr val="00A5A6"/>
                </a:solidFill>
                <a:latin typeface="Arial"/>
                <a:ea typeface="Arial"/>
                <a:cs typeface="Arial"/>
                <a:sym typeface="Arial"/>
              </a:rPr>
              <a:t>What if you didn’t have a name…or an identity?</a:t>
            </a:r>
            <a:endParaRPr sz="3000" b="1" i="0" u="none" strike="noStrike" cap="none" dirty="0">
              <a:solidFill>
                <a:srgbClr val="00A5A6"/>
              </a:solidFill>
              <a:latin typeface="Arial"/>
              <a:ea typeface="Arial"/>
              <a:cs typeface="Arial"/>
              <a:sym typeface="Arial"/>
            </a:endParaRPr>
          </a:p>
        </p:txBody>
      </p:sp>
    </p:spTree>
  </p:cSld>
  <p:clrMapOvr>
    <a:masterClrMapping/>
  </p:clrMapOvr>
  <p:transition>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50"/>
        <p:cNvGrpSpPr/>
        <p:nvPr/>
      </p:nvGrpSpPr>
      <p:grpSpPr>
        <a:xfrm>
          <a:off x="0" y="0"/>
          <a:ext cx="0" cy="0"/>
          <a:chOff x="0" y="0"/>
          <a:chExt cx="0" cy="0"/>
        </a:xfrm>
      </p:grpSpPr>
      <p:sp>
        <p:nvSpPr>
          <p:cNvPr id="2" name="Title 1">
            <a:extLst>
              <a:ext uri="{FF2B5EF4-FFF2-40B4-BE49-F238E27FC236}">
                <a16:creationId xmlns:a16="http://schemas.microsoft.com/office/drawing/2014/main" id="{4D5A7C20-050C-49EF-960E-FE427CB08BC6}"/>
              </a:ext>
            </a:extLst>
          </p:cNvPr>
          <p:cNvSpPr>
            <a:spLocks noGrp="1"/>
          </p:cNvSpPr>
          <p:nvPr>
            <p:ph type="title"/>
          </p:nvPr>
        </p:nvSpPr>
        <p:spPr/>
        <p:txBody>
          <a:bodyPr/>
          <a:lstStyle/>
          <a:p>
            <a:r>
              <a:rPr lang="en-US" dirty="0"/>
              <a:t>Who is this?</a:t>
            </a:r>
          </a:p>
        </p:txBody>
      </p:sp>
      <p:sp>
        <p:nvSpPr>
          <p:cNvPr id="451" name="Google Shape;451;p11"/>
          <p:cNvSpPr txBox="1">
            <a:spLocks noGrp="1"/>
          </p:cNvSpPr>
          <p:nvPr>
            <p:ph type="body" idx="1"/>
          </p:nvPr>
        </p:nvSpPr>
        <p:spPr>
          <a:xfrm>
            <a:off x="869149" y="649224"/>
            <a:ext cx="3665914" cy="3983498"/>
          </a:xfrm>
          <a:prstGeom prst="rect">
            <a:avLst/>
          </a:prstGeom>
          <a:noFill/>
          <a:ln>
            <a:noFill/>
          </a:ln>
        </p:spPr>
        <p:txBody>
          <a:bodyPr spcFirstLastPara="1" wrap="square" lIns="91425" tIns="91425" rIns="91425" bIns="91425" anchor="ctr" anchorCtr="0">
            <a:normAutofit/>
          </a:bodyPr>
          <a:lstStyle/>
          <a:p>
            <a:pPr marL="0" lvl="0" indent="0" algn="l" rtl="0">
              <a:spcBef>
                <a:spcPts val="600"/>
              </a:spcBef>
              <a:spcAft>
                <a:spcPts val="0"/>
              </a:spcAft>
              <a:buSzPts val="1800"/>
              <a:buNone/>
            </a:pPr>
            <a:r>
              <a:rPr lang="en-US" sz="2800" dirty="0"/>
              <a:t>What can you tell me about this child?</a:t>
            </a:r>
            <a:endParaRPr sz="2800" dirty="0"/>
          </a:p>
        </p:txBody>
      </p:sp>
      <p:sp>
        <p:nvSpPr>
          <p:cNvPr id="452" name="Google Shape;452;p11"/>
          <p:cNvSpPr txBox="1">
            <a:spLocks noGrp="1"/>
          </p:cNvSpPr>
          <p:nvPr>
            <p:ph type="sldNum" idx="12"/>
          </p:nvPr>
        </p:nvSpPr>
        <p:spPr>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solidFill>
                  <a:srgbClr val="00A5A6"/>
                </a:solidFill>
              </a:rPr>
              <a:t>13</a:t>
            </a:fld>
            <a:endParaRPr sz="900">
              <a:solidFill>
                <a:srgbClr val="00A5A6"/>
              </a:solidFill>
            </a:endParaRPr>
          </a:p>
        </p:txBody>
      </p:sp>
      <p:pic>
        <p:nvPicPr>
          <p:cNvPr id="453" name="Google Shape;453;p11" descr="Picture of a stick figure boy with hands on hips used as the introduction logo in the lessons."/>
          <p:cNvPicPr preferRelativeResize="0"/>
          <p:nvPr/>
        </p:nvPicPr>
        <p:blipFill rotWithShape="1">
          <a:blip r:embed="rId3">
            <a:alphaModFix/>
          </a:blip>
          <a:srcRect/>
          <a:stretch/>
        </p:blipFill>
        <p:spPr>
          <a:xfrm>
            <a:off x="8056484" y="202424"/>
            <a:ext cx="464654" cy="985362"/>
          </a:xfrm>
          <a:prstGeom prst="rect">
            <a:avLst/>
          </a:prstGeom>
          <a:noFill/>
          <a:ln>
            <a:noFill/>
          </a:ln>
        </p:spPr>
      </p:pic>
      <p:pic>
        <p:nvPicPr>
          <p:cNvPr id="454" name="Google Shape;454;p11"/>
          <p:cNvPicPr preferRelativeResize="0">
            <a:picLocks noChangeAspect="1"/>
          </p:cNvPicPr>
          <p:nvPr/>
        </p:nvPicPr>
        <p:blipFill rotWithShape="1">
          <a:blip r:embed="rId4"/>
          <a:srcRect l="6371" r="6371"/>
          <a:stretch/>
        </p:blipFill>
        <p:spPr>
          <a:xfrm>
            <a:off x="4882653" y="883992"/>
            <a:ext cx="2926080" cy="3657600"/>
          </a:xfrm>
          <a:prstGeom prst="rect">
            <a:avLst/>
          </a:prstGeom>
          <a:noFill/>
          <a:ln>
            <a:solidFill>
              <a:schemeClr val="bg1">
                <a:lumMod val="95000"/>
              </a:schemeClr>
            </a:solidFill>
          </a:ln>
          <a:effectLst>
            <a:outerShdw blurRad="50800" dist="38100" dir="2700000" algn="tl" rotWithShape="0">
              <a:prstClr val="black">
                <a:alpha val="40000"/>
              </a:prstClr>
            </a:outerShdw>
          </a:effectLst>
        </p:spPr>
      </p:pic>
    </p:spTree>
  </p:cSld>
  <p:clrMapOvr>
    <a:masterClrMapping/>
  </p:clrMapOvr>
  <p:transition>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50"/>
        <p:cNvGrpSpPr/>
        <p:nvPr/>
      </p:nvGrpSpPr>
      <p:grpSpPr>
        <a:xfrm>
          <a:off x="0" y="0"/>
          <a:ext cx="0" cy="0"/>
          <a:chOff x="0" y="0"/>
          <a:chExt cx="0" cy="0"/>
        </a:xfrm>
      </p:grpSpPr>
      <p:sp>
        <p:nvSpPr>
          <p:cNvPr id="2" name="Title 1">
            <a:extLst>
              <a:ext uri="{FF2B5EF4-FFF2-40B4-BE49-F238E27FC236}">
                <a16:creationId xmlns:a16="http://schemas.microsoft.com/office/drawing/2014/main" id="{4D5A7C20-050C-49EF-960E-FE427CB08BC6}"/>
              </a:ext>
            </a:extLst>
          </p:cNvPr>
          <p:cNvSpPr>
            <a:spLocks noGrp="1"/>
          </p:cNvSpPr>
          <p:nvPr>
            <p:ph type="title"/>
          </p:nvPr>
        </p:nvSpPr>
        <p:spPr/>
        <p:txBody>
          <a:bodyPr/>
          <a:lstStyle/>
          <a:p>
            <a:r>
              <a:rPr lang="en-US" dirty="0"/>
              <a:t>Who are they?</a:t>
            </a:r>
          </a:p>
        </p:txBody>
      </p:sp>
      <p:sp>
        <p:nvSpPr>
          <p:cNvPr id="451" name="Google Shape;451;p11"/>
          <p:cNvSpPr txBox="1">
            <a:spLocks noGrp="1"/>
          </p:cNvSpPr>
          <p:nvPr>
            <p:ph type="body" idx="1"/>
          </p:nvPr>
        </p:nvSpPr>
        <p:spPr>
          <a:xfrm>
            <a:off x="869149" y="844707"/>
            <a:ext cx="3665914" cy="3788015"/>
          </a:xfrm>
          <a:prstGeom prst="rect">
            <a:avLst/>
          </a:prstGeom>
          <a:noFill/>
          <a:ln>
            <a:noFill/>
          </a:ln>
        </p:spPr>
        <p:txBody>
          <a:bodyPr spcFirstLastPara="1" wrap="square" lIns="91425" tIns="91425" rIns="91425" bIns="91425" anchor="ctr" anchorCtr="0">
            <a:normAutofit/>
          </a:bodyPr>
          <a:lstStyle/>
          <a:p>
            <a:pPr marL="0" lvl="0" indent="0" algn="l" rtl="0">
              <a:lnSpc>
                <a:spcPct val="80000"/>
              </a:lnSpc>
              <a:spcBef>
                <a:spcPts val="600"/>
              </a:spcBef>
              <a:spcAft>
                <a:spcPts val="0"/>
              </a:spcAft>
              <a:buSzPts val="1800"/>
              <a:buNone/>
            </a:pPr>
            <a:r>
              <a:rPr lang="en-US" sz="2800" dirty="0"/>
              <a:t>What can you tell me about these children?</a:t>
            </a:r>
            <a:endParaRPr sz="2800" dirty="0"/>
          </a:p>
        </p:txBody>
      </p:sp>
      <p:sp>
        <p:nvSpPr>
          <p:cNvPr id="452" name="Google Shape;452;p11"/>
          <p:cNvSpPr txBox="1">
            <a:spLocks noGrp="1"/>
          </p:cNvSpPr>
          <p:nvPr>
            <p:ph type="sldNum" idx="12"/>
          </p:nvPr>
        </p:nvSpPr>
        <p:spPr>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solidFill>
                  <a:srgbClr val="00A5A6"/>
                </a:solidFill>
              </a:rPr>
              <a:t>14</a:t>
            </a:fld>
            <a:endParaRPr sz="900">
              <a:solidFill>
                <a:srgbClr val="00A5A6"/>
              </a:solidFill>
            </a:endParaRPr>
          </a:p>
        </p:txBody>
      </p:sp>
      <p:pic>
        <p:nvPicPr>
          <p:cNvPr id="453" name="Google Shape;453;p11" descr="Picture of a stick figure boy with hands on hips used as the introduction logo in the lessons."/>
          <p:cNvPicPr preferRelativeResize="0"/>
          <p:nvPr/>
        </p:nvPicPr>
        <p:blipFill rotWithShape="1">
          <a:blip r:embed="rId3">
            <a:alphaModFix/>
          </a:blip>
          <a:srcRect/>
          <a:stretch/>
        </p:blipFill>
        <p:spPr>
          <a:xfrm>
            <a:off x="8056484" y="202424"/>
            <a:ext cx="464654" cy="985362"/>
          </a:xfrm>
          <a:prstGeom prst="rect">
            <a:avLst/>
          </a:prstGeom>
          <a:noFill/>
          <a:ln>
            <a:noFill/>
          </a:ln>
        </p:spPr>
      </p:pic>
      <p:pic>
        <p:nvPicPr>
          <p:cNvPr id="454" name="Google Shape;454;p11"/>
          <p:cNvPicPr preferRelativeResize="0">
            <a:picLocks noChangeAspect="1"/>
          </p:cNvPicPr>
          <p:nvPr/>
        </p:nvPicPr>
        <p:blipFill rotWithShape="1">
          <a:blip r:embed="rId4"/>
          <a:srcRect l="9835" r="9835"/>
          <a:stretch/>
        </p:blipFill>
        <p:spPr>
          <a:xfrm>
            <a:off x="4945992" y="844707"/>
            <a:ext cx="2926080" cy="3657600"/>
          </a:xfrm>
          <a:prstGeom prst="rect">
            <a:avLst/>
          </a:prstGeom>
          <a:noFill/>
          <a:ln>
            <a:solidFill>
              <a:schemeClr val="bg1">
                <a:lumMod val="9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815750377"/>
      </p:ext>
    </p:extLst>
  </p:cSld>
  <p:clrMapOvr>
    <a:masterClrMapping/>
  </p:clrMapOvr>
  <p:transition>
    <p:fade thruBlk="1"/>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58"/>
        <p:cNvGrpSpPr/>
        <p:nvPr/>
      </p:nvGrpSpPr>
      <p:grpSpPr>
        <a:xfrm>
          <a:off x="0" y="0"/>
          <a:ext cx="0" cy="0"/>
          <a:chOff x="0" y="0"/>
          <a:chExt cx="0" cy="0"/>
        </a:xfrm>
      </p:grpSpPr>
      <p:sp>
        <p:nvSpPr>
          <p:cNvPr id="459" name="Google Shape;459;p18"/>
          <p:cNvSpPr txBox="1">
            <a:spLocks noGrp="1"/>
          </p:cNvSpPr>
          <p:nvPr>
            <p:ph type="title"/>
          </p:nvPr>
        </p:nvSpPr>
        <p:spPr>
          <a:prstGeom prst="rect">
            <a:avLst/>
          </a:prstGeom>
          <a:noFill/>
          <a:ln>
            <a:noFill/>
          </a:ln>
        </p:spPr>
        <p:txBody>
          <a:bodyPr spcFirstLastPara="1" wrap="square" lIns="91425" tIns="91425" rIns="91425" bIns="91425" anchor="ctr" anchorCtr="0">
            <a:normAutofit/>
          </a:bodyPr>
          <a:lstStyle/>
          <a:p>
            <a:pPr marL="0" lvl="0" indent="0" algn="l" rtl="0">
              <a:spcBef>
                <a:spcPts val="0"/>
              </a:spcBef>
              <a:spcAft>
                <a:spcPts val="0"/>
              </a:spcAft>
              <a:buClr>
                <a:schemeClr val="dk1"/>
              </a:buClr>
              <a:buSzPts val="1100"/>
              <a:buFont typeface="Arial"/>
              <a:buNone/>
            </a:pPr>
            <a:r>
              <a:rPr lang="en-US" dirty="0">
                <a:solidFill>
                  <a:srgbClr val="00A5A6"/>
                </a:solidFill>
              </a:rPr>
              <a:t>Find the Missing Person</a:t>
            </a:r>
            <a:endParaRPr dirty="0">
              <a:solidFill>
                <a:srgbClr val="00A5A6"/>
              </a:solidFill>
            </a:endParaRPr>
          </a:p>
        </p:txBody>
      </p:sp>
      <p:sp>
        <p:nvSpPr>
          <p:cNvPr id="460" name="Google Shape;460;p18"/>
          <p:cNvSpPr txBox="1">
            <a:spLocks noGrp="1"/>
          </p:cNvSpPr>
          <p:nvPr>
            <p:ph type="body" idx="1"/>
          </p:nvPr>
        </p:nvSpPr>
        <p:spPr>
          <a:xfrm>
            <a:off x="869138" y="1508074"/>
            <a:ext cx="4114342" cy="2606726"/>
          </a:xfrm>
          <a:prstGeom prst="rect">
            <a:avLst/>
          </a:prstGeom>
          <a:noFill/>
          <a:ln>
            <a:noFill/>
          </a:ln>
        </p:spPr>
        <p:txBody>
          <a:bodyPr spcFirstLastPara="1" wrap="square" lIns="91425" tIns="91425" rIns="91425" bIns="91425" anchor="ctr" anchorCtr="0">
            <a:normAutofit lnSpcReduction="10000"/>
          </a:bodyPr>
          <a:lstStyle/>
          <a:p>
            <a:pPr marL="0" lvl="0" indent="0" algn="l" rtl="0">
              <a:spcBef>
                <a:spcPts val="600"/>
              </a:spcBef>
              <a:spcAft>
                <a:spcPts val="0"/>
              </a:spcAft>
              <a:buSzPts val="2040"/>
              <a:buNone/>
            </a:pPr>
            <a:r>
              <a:rPr lang="en-US" sz="2800" dirty="0">
                <a:solidFill>
                  <a:srgbClr val="00A5A6"/>
                </a:solidFill>
              </a:rPr>
              <a:t>What information would you need so you could find a chosen child to talk or write to him or her?</a:t>
            </a:r>
            <a:br>
              <a:rPr lang="en-US" dirty="0"/>
            </a:br>
            <a:endParaRPr dirty="0"/>
          </a:p>
        </p:txBody>
      </p:sp>
      <p:pic>
        <p:nvPicPr>
          <p:cNvPr id="462" name="Google Shape;462;p18" descr="Three stick figure children tumbling"/>
          <p:cNvPicPr preferRelativeResize="0">
            <a:picLocks noGrp="1" noChangeAspect="1"/>
          </p:cNvPicPr>
          <p:nvPr>
            <p:ph type="body" idx="2"/>
          </p:nvPr>
        </p:nvPicPr>
        <p:blipFill rotWithShape="1">
          <a:blip r:embed="rId3">
            <a:alphaModFix/>
          </a:blip>
          <a:srcRect/>
          <a:stretch/>
        </p:blipFill>
        <p:spPr>
          <a:xfrm>
            <a:off x="5352213" y="1823947"/>
            <a:ext cx="2743200" cy="2191082"/>
          </a:xfrm>
          <a:prstGeom prst="rect">
            <a:avLst/>
          </a:prstGeom>
          <a:noFill/>
          <a:ln>
            <a:noFill/>
          </a:ln>
          <a:effectLst>
            <a:outerShdw blurRad="50800" dist="38100" dir="2700000" algn="tl" rotWithShape="0">
              <a:prstClr val="black">
                <a:alpha val="40000"/>
              </a:prstClr>
            </a:outerShdw>
          </a:effectLst>
        </p:spPr>
      </p:pic>
      <p:sp>
        <p:nvSpPr>
          <p:cNvPr id="461" name="Google Shape;461;p18"/>
          <p:cNvSpPr txBox="1">
            <a:spLocks noGrp="1"/>
          </p:cNvSpPr>
          <p:nvPr>
            <p:ph type="sldNum" idx="12"/>
          </p:nvPr>
        </p:nvSpPr>
        <p:spPr>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solidFill>
                  <a:srgbClr val="00A5A6"/>
                </a:solidFill>
              </a:rPr>
              <a:t>15</a:t>
            </a:fld>
            <a:endParaRPr sz="900">
              <a:solidFill>
                <a:srgbClr val="00A5A6"/>
              </a:solidFill>
            </a:endParaRPr>
          </a:p>
        </p:txBody>
      </p:sp>
    </p:spTree>
  </p:cSld>
  <p:clrMapOvr>
    <a:masterClrMapping/>
  </p:clrMapOvr>
  <p:transition>
    <p:fade thruBlk="1"/>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66"/>
        <p:cNvGrpSpPr/>
        <p:nvPr/>
      </p:nvGrpSpPr>
      <p:grpSpPr>
        <a:xfrm>
          <a:off x="0" y="0"/>
          <a:ext cx="0" cy="0"/>
          <a:chOff x="0" y="0"/>
          <a:chExt cx="0" cy="0"/>
        </a:xfrm>
      </p:grpSpPr>
      <p:sp>
        <p:nvSpPr>
          <p:cNvPr id="5" name="Google Shape;459;p18">
            <a:extLst>
              <a:ext uri="{FF2B5EF4-FFF2-40B4-BE49-F238E27FC236}">
                <a16:creationId xmlns:a16="http://schemas.microsoft.com/office/drawing/2014/main" id="{7AB21002-959A-4D74-B9AE-7D7FAE069D47}"/>
              </a:ext>
            </a:extLst>
          </p:cNvPr>
          <p:cNvSpPr txBox="1">
            <a:spLocks noGrp="1"/>
          </p:cNvSpPr>
          <p:nvPr>
            <p:ph type="title"/>
          </p:nvPr>
        </p:nvSpPr>
        <p:spPr>
          <a:prstGeom prst="rect">
            <a:avLst/>
          </a:prstGeom>
          <a:noFill/>
          <a:ln>
            <a:noFill/>
          </a:ln>
        </p:spPr>
        <p:txBody>
          <a:bodyPr spcFirstLastPara="1" wrap="square" lIns="91425" tIns="91425" rIns="91425" bIns="91425" anchor="ctr" anchorCtr="0">
            <a:normAutofit/>
          </a:bodyPr>
          <a:lstStyle/>
          <a:p>
            <a:pPr marL="0" lvl="0" indent="0" algn="l" rtl="0">
              <a:spcBef>
                <a:spcPts val="0"/>
              </a:spcBef>
              <a:spcAft>
                <a:spcPts val="0"/>
              </a:spcAft>
              <a:buClr>
                <a:schemeClr val="dk1"/>
              </a:buClr>
              <a:buSzPts val="1100"/>
              <a:buFont typeface="Arial"/>
              <a:buNone/>
            </a:pPr>
            <a:r>
              <a:rPr lang="en-US" dirty="0">
                <a:solidFill>
                  <a:srgbClr val="00A5A6"/>
                </a:solidFill>
              </a:rPr>
              <a:t>Find the Missing Person</a:t>
            </a:r>
            <a:endParaRPr dirty="0">
              <a:solidFill>
                <a:srgbClr val="00A5A6"/>
              </a:solidFill>
            </a:endParaRPr>
          </a:p>
        </p:txBody>
      </p:sp>
      <p:sp>
        <p:nvSpPr>
          <p:cNvPr id="467" name="Google Shape;467;p19"/>
          <p:cNvSpPr txBox="1">
            <a:spLocks noGrp="1"/>
          </p:cNvSpPr>
          <p:nvPr>
            <p:ph type="body" idx="1"/>
          </p:nvPr>
        </p:nvSpPr>
        <p:spPr>
          <a:prstGeom prst="rect">
            <a:avLst/>
          </a:prstGeom>
          <a:noFill/>
          <a:ln>
            <a:noFill/>
          </a:ln>
        </p:spPr>
        <p:txBody>
          <a:bodyPr spcFirstLastPara="1" wrap="square" lIns="91425" tIns="91425" rIns="91425" bIns="91425" anchor="ctr" anchorCtr="0">
            <a:normAutofit fontScale="92500" lnSpcReduction="10000"/>
          </a:bodyPr>
          <a:lstStyle/>
          <a:p>
            <a:pPr marL="38100" lvl="0" indent="0" algn="l" rtl="0">
              <a:lnSpc>
                <a:spcPct val="120000"/>
              </a:lnSpc>
              <a:spcBef>
                <a:spcPts val="0"/>
              </a:spcBef>
              <a:spcAft>
                <a:spcPts val="0"/>
              </a:spcAft>
              <a:buSzPts val="3000"/>
              <a:buNone/>
            </a:pPr>
            <a:r>
              <a:rPr lang="en-US" sz="3000" dirty="0"/>
              <a:t>What information do we need to help find the missing person?</a:t>
            </a:r>
          </a:p>
          <a:p>
            <a:pPr marL="457200" lvl="0" indent="-419100" algn="l" rtl="0">
              <a:lnSpc>
                <a:spcPct val="120000"/>
              </a:lnSpc>
              <a:spcBef>
                <a:spcPts val="0"/>
              </a:spcBef>
              <a:spcAft>
                <a:spcPts val="0"/>
              </a:spcAft>
              <a:buSzPts val="3000"/>
              <a:buChar char="▪"/>
            </a:pPr>
            <a:r>
              <a:rPr lang="en-US" sz="2600" dirty="0"/>
              <a:t>Name</a:t>
            </a:r>
          </a:p>
          <a:p>
            <a:pPr marL="457200" lvl="0" indent="-419100" algn="l" rtl="0">
              <a:lnSpc>
                <a:spcPct val="120000"/>
              </a:lnSpc>
              <a:spcBef>
                <a:spcPts val="0"/>
              </a:spcBef>
              <a:spcAft>
                <a:spcPts val="0"/>
              </a:spcAft>
              <a:buSzPts val="3000"/>
              <a:buChar char="▪"/>
            </a:pPr>
            <a:r>
              <a:rPr lang="en-US" sz="2600" dirty="0"/>
              <a:t>Where they live</a:t>
            </a:r>
          </a:p>
          <a:p>
            <a:pPr marL="457200" lvl="0" indent="-419100" algn="l" rtl="0">
              <a:lnSpc>
                <a:spcPct val="120000"/>
              </a:lnSpc>
              <a:spcBef>
                <a:spcPts val="0"/>
              </a:spcBef>
              <a:spcAft>
                <a:spcPts val="0"/>
              </a:spcAft>
              <a:buSzPts val="3000"/>
              <a:buChar char="▪"/>
            </a:pPr>
            <a:r>
              <a:rPr lang="en-US" sz="2600" dirty="0"/>
              <a:t>What gender the child is</a:t>
            </a:r>
          </a:p>
          <a:p>
            <a:pPr marL="457200" lvl="0" indent="-419100" algn="l" rtl="0">
              <a:lnSpc>
                <a:spcPct val="120000"/>
              </a:lnSpc>
              <a:spcBef>
                <a:spcPts val="0"/>
              </a:spcBef>
              <a:spcAft>
                <a:spcPts val="0"/>
              </a:spcAft>
              <a:buSzPts val="3000"/>
              <a:buChar char="▪"/>
            </a:pPr>
            <a:r>
              <a:rPr lang="en-US" sz="2600" dirty="0"/>
              <a:t>Who the parents are </a:t>
            </a:r>
          </a:p>
        </p:txBody>
      </p:sp>
      <p:sp>
        <p:nvSpPr>
          <p:cNvPr id="468" name="Google Shape;468;p19"/>
          <p:cNvSpPr txBox="1">
            <a:spLocks noGrp="1"/>
          </p:cNvSpPr>
          <p:nvPr>
            <p:ph type="sldNum" idx="12"/>
          </p:nvPr>
        </p:nvSpPr>
        <p:spPr>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solidFill>
                  <a:srgbClr val="00A5A6"/>
                </a:solidFill>
              </a:rPr>
              <a:t>16</a:t>
            </a:fld>
            <a:endParaRPr sz="900">
              <a:solidFill>
                <a:srgbClr val="00A5A6"/>
              </a:solidFill>
            </a:endParaRPr>
          </a:p>
        </p:txBody>
      </p:sp>
      <p:pic>
        <p:nvPicPr>
          <p:cNvPr id="8" name="Google Shape;224;p18" descr="Three stick figure children tumbling">
            <a:extLst>
              <a:ext uri="{FF2B5EF4-FFF2-40B4-BE49-F238E27FC236}">
                <a16:creationId xmlns:a16="http://schemas.microsoft.com/office/drawing/2014/main" id="{F14A920B-9EE6-4847-A622-267EF1B5E8A2}"/>
              </a:ext>
            </a:extLst>
          </p:cNvPr>
          <p:cNvPicPr preferRelativeResize="0">
            <a:picLocks noChangeAspect="1"/>
          </p:cNvPicPr>
          <p:nvPr/>
        </p:nvPicPr>
        <p:blipFill rotWithShape="1">
          <a:blip r:embed="rId3">
            <a:alphaModFix/>
          </a:blip>
          <a:srcRect/>
          <a:stretch/>
        </p:blipFill>
        <p:spPr>
          <a:xfrm>
            <a:off x="7595532" y="220177"/>
            <a:ext cx="1280160" cy="1022632"/>
          </a:xfrm>
          <a:prstGeom prst="rect">
            <a:avLst/>
          </a:prstGeom>
          <a:noFill/>
          <a:ln>
            <a:noFill/>
          </a:ln>
          <a:effectLst>
            <a:outerShdw blurRad="50800" dist="38100" dir="2700000" algn="tl" rotWithShape="0">
              <a:prstClr val="black">
                <a:alpha val="40000"/>
              </a:prstClr>
            </a:outerShdw>
          </a:effectLst>
        </p:spPr>
      </p:pic>
    </p:spTree>
  </p:cSld>
  <p:clrMapOvr>
    <a:masterClrMapping/>
  </p:clrMapOvr>
  <p:transition>
    <p:fade thruBlk="1"/>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50"/>
        <p:cNvGrpSpPr/>
        <p:nvPr/>
      </p:nvGrpSpPr>
      <p:grpSpPr>
        <a:xfrm>
          <a:off x="0" y="0"/>
          <a:ext cx="0" cy="0"/>
          <a:chOff x="0" y="0"/>
          <a:chExt cx="0" cy="0"/>
        </a:xfrm>
      </p:grpSpPr>
      <p:sp>
        <p:nvSpPr>
          <p:cNvPr id="2" name="Title 1">
            <a:extLst>
              <a:ext uri="{FF2B5EF4-FFF2-40B4-BE49-F238E27FC236}">
                <a16:creationId xmlns:a16="http://schemas.microsoft.com/office/drawing/2014/main" id="{4D5A7C20-050C-49EF-960E-FE427CB08BC6}"/>
              </a:ext>
            </a:extLst>
          </p:cNvPr>
          <p:cNvSpPr>
            <a:spLocks noGrp="1"/>
          </p:cNvSpPr>
          <p:nvPr>
            <p:ph type="title"/>
          </p:nvPr>
        </p:nvSpPr>
        <p:spPr/>
        <p:txBody>
          <a:bodyPr/>
          <a:lstStyle/>
          <a:p>
            <a:r>
              <a:rPr lang="en-US" dirty="0"/>
              <a:t>Missing Person</a:t>
            </a:r>
          </a:p>
        </p:txBody>
      </p:sp>
      <p:sp>
        <p:nvSpPr>
          <p:cNvPr id="451" name="Google Shape;451;p11"/>
          <p:cNvSpPr txBox="1">
            <a:spLocks noGrp="1"/>
          </p:cNvSpPr>
          <p:nvPr>
            <p:ph type="body" idx="1"/>
          </p:nvPr>
        </p:nvSpPr>
        <p:spPr>
          <a:prstGeom prst="rect">
            <a:avLst/>
          </a:prstGeom>
          <a:noFill/>
          <a:ln>
            <a:noFill/>
          </a:ln>
        </p:spPr>
        <p:txBody>
          <a:bodyPr spcFirstLastPara="1" wrap="square" lIns="91425" tIns="91425" rIns="91425" bIns="91425" anchor="ctr" anchorCtr="0">
            <a:normAutofit/>
          </a:bodyPr>
          <a:lstStyle/>
          <a:p>
            <a:pPr indent="-457200">
              <a:spcBef>
                <a:spcPts val="600"/>
              </a:spcBef>
            </a:pPr>
            <a:r>
              <a:rPr lang="en-US" sz="2800" dirty="0"/>
              <a:t>Boy in Jakarta, Indonesia</a:t>
            </a:r>
          </a:p>
          <a:p>
            <a:pPr indent="-457200">
              <a:spcBef>
                <a:spcPts val="600"/>
              </a:spcBef>
            </a:pPr>
            <a:endParaRPr lang="en-US" sz="2800" dirty="0"/>
          </a:p>
          <a:p>
            <a:pPr indent="-457200">
              <a:spcBef>
                <a:spcPts val="600"/>
              </a:spcBef>
            </a:pPr>
            <a:r>
              <a:rPr lang="en-US" sz="2800" dirty="0"/>
              <a:t>Photo taken in 1998</a:t>
            </a:r>
            <a:endParaRPr sz="2800" dirty="0"/>
          </a:p>
        </p:txBody>
      </p:sp>
      <p:sp>
        <p:nvSpPr>
          <p:cNvPr id="452" name="Google Shape;452;p11"/>
          <p:cNvSpPr txBox="1">
            <a:spLocks noGrp="1"/>
          </p:cNvSpPr>
          <p:nvPr>
            <p:ph type="sldNum" idx="12"/>
          </p:nvPr>
        </p:nvSpPr>
        <p:spPr>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solidFill>
                  <a:srgbClr val="00A5A6"/>
                </a:solidFill>
              </a:rPr>
              <a:t>17</a:t>
            </a:fld>
            <a:endParaRPr sz="900">
              <a:solidFill>
                <a:srgbClr val="00A5A6"/>
              </a:solidFill>
            </a:endParaRPr>
          </a:p>
        </p:txBody>
      </p:sp>
      <p:pic>
        <p:nvPicPr>
          <p:cNvPr id="454" name="Google Shape;454;p11"/>
          <p:cNvPicPr preferRelativeResize="0">
            <a:picLocks noChangeAspect="1"/>
          </p:cNvPicPr>
          <p:nvPr/>
        </p:nvPicPr>
        <p:blipFill rotWithShape="1">
          <a:blip r:embed="rId3"/>
          <a:srcRect l="6371" r="6371"/>
          <a:stretch/>
        </p:blipFill>
        <p:spPr>
          <a:xfrm>
            <a:off x="4516893" y="883992"/>
            <a:ext cx="2926080" cy="3657600"/>
          </a:xfrm>
          <a:prstGeom prst="rect">
            <a:avLst/>
          </a:prstGeom>
          <a:noFill/>
          <a:ln>
            <a:solidFill>
              <a:schemeClr val="bg1">
                <a:lumMod val="95000"/>
              </a:schemeClr>
            </a:solidFill>
          </a:ln>
          <a:effectLst>
            <a:outerShdw blurRad="50800" dist="38100" dir="2700000" algn="tl" rotWithShape="0">
              <a:prstClr val="black">
                <a:alpha val="40000"/>
              </a:prstClr>
            </a:outerShdw>
          </a:effectLst>
        </p:spPr>
      </p:pic>
      <p:pic>
        <p:nvPicPr>
          <p:cNvPr id="7" name="Google Shape;224;p18" descr="Three stick figure children tumbling">
            <a:extLst>
              <a:ext uri="{FF2B5EF4-FFF2-40B4-BE49-F238E27FC236}">
                <a16:creationId xmlns:a16="http://schemas.microsoft.com/office/drawing/2014/main" id="{371478DF-0D95-4E35-8F84-4B49504F8BEB}"/>
              </a:ext>
            </a:extLst>
          </p:cNvPr>
          <p:cNvPicPr preferRelativeResize="0">
            <a:picLocks noChangeAspect="1"/>
          </p:cNvPicPr>
          <p:nvPr/>
        </p:nvPicPr>
        <p:blipFill rotWithShape="1">
          <a:blip r:embed="rId4">
            <a:alphaModFix/>
          </a:blip>
          <a:srcRect/>
          <a:stretch/>
        </p:blipFill>
        <p:spPr>
          <a:xfrm>
            <a:off x="7595532" y="220177"/>
            <a:ext cx="1280160" cy="1022632"/>
          </a:xfrm>
          <a:prstGeom prst="rect">
            <a:avLst/>
          </a:prstGeom>
          <a:noFill/>
          <a:ln>
            <a:no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378319145"/>
      </p:ext>
    </p:extLst>
  </p:cSld>
  <p:clrMapOvr>
    <a:masterClrMapping/>
  </p:clrMapOvr>
  <p:transition>
    <p:fade thruBlk="1"/>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50"/>
        <p:cNvGrpSpPr/>
        <p:nvPr/>
      </p:nvGrpSpPr>
      <p:grpSpPr>
        <a:xfrm>
          <a:off x="0" y="0"/>
          <a:ext cx="0" cy="0"/>
          <a:chOff x="0" y="0"/>
          <a:chExt cx="0" cy="0"/>
        </a:xfrm>
      </p:grpSpPr>
      <p:sp>
        <p:nvSpPr>
          <p:cNvPr id="2" name="Title 1">
            <a:extLst>
              <a:ext uri="{FF2B5EF4-FFF2-40B4-BE49-F238E27FC236}">
                <a16:creationId xmlns:a16="http://schemas.microsoft.com/office/drawing/2014/main" id="{4D5A7C20-050C-49EF-960E-FE427CB08BC6}"/>
              </a:ext>
            </a:extLst>
          </p:cNvPr>
          <p:cNvSpPr>
            <a:spLocks noGrp="1"/>
          </p:cNvSpPr>
          <p:nvPr>
            <p:ph type="title"/>
          </p:nvPr>
        </p:nvSpPr>
        <p:spPr/>
        <p:txBody>
          <a:bodyPr/>
          <a:lstStyle/>
          <a:p>
            <a:r>
              <a:rPr lang="en-US" dirty="0"/>
              <a:t>Missing Person</a:t>
            </a:r>
          </a:p>
        </p:txBody>
      </p:sp>
      <p:sp>
        <p:nvSpPr>
          <p:cNvPr id="451" name="Google Shape;451;p11"/>
          <p:cNvSpPr txBox="1">
            <a:spLocks noGrp="1"/>
          </p:cNvSpPr>
          <p:nvPr>
            <p:ph type="body" idx="1"/>
          </p:nvPr>
        </p:nvSpPr>
        <p:spPr>
          <a:prstGeom prst="rect">
            <a:avLst/>
          </a:prstGeom>
          <a:noFill/>
          <a:ln>
            <a:noFill/>
          </a:ln>
        </p:spPr>
        <p:txBody>
          <a:bodyPr spcFirstLastPara="1" wrap="square" lIns="91425" tIns="91425" rIns="91425" bIns="91425" anchor="ctr" anchorCtr="0">
            <a:normAutofit/>
          </a:bodyPr>
          <a:lstStyle/>
          <a:p>
            <a:pPr indent="-457200">
              <a:lnSpc>
                <a:spcPct val="80000"/>
              </a:lnSpc>
              <a:spcBef>
                <a:spcPts val="600"/>
              </a:spcBef>
            </a:pPr>
            <a:r>
              <a:rPr lang="en-US" sz="2800" dirty="0"/>
              <a:t>Girls in </a:t>
            </a:r>
            <a:r>
              <a:rPr lang="it-IT" sz="2800" dirty="0"/>
              <a:t>Phnom Penh, Cambodia</a:t>
            </a:r>
          </a:p>
          <a:p>
            <a:pPr marL="0" indent="0">
              <a:lnSpc>
                <a:spcPct val="80000"/>
              </a:lnSpc>
              <a:spcBef>
                <a:spcPts val="600"/>
              </a:spcBef>
              <a:buNone/>
            </a:pPr>
            <a:endParaRPr lang="it-IT" sz="2800" dirty="0"/>
          </a:p>
          <a:p>
            <a:pPr indent="-457200">
              <a:lnSpc>
                <a:spcPct val="80000"/>
              </a:lnSpc>
              <a:spcBef>
                <a:spcPts val="600"/>
              </a:spcBef>
            </a:pPr>
            <a:r>
              <a:rPr lang="it-IT" sz="2800" dirty="0"/>
              <a:t>Photo taken in 2001</a:t>
            </a:r>
            <a:endParaRPr sz="2800" dirty="0"/>
          </a:p>
        </p:txBody>
      </p:sp>
      <p:sp>
        <p:nvSpPr>
          <p:cNvPr id="452" name="Google Shape;452;p11"/>
          <p:cNvSpPr txBox="1">
            <a:spLocks noGrp="1"/>
          </p:cNvSpPr>
          <p:nvPr>
            <p:ph type="sldNum" idx="12"/>
          </p:nvPr>
        </p:nvSpPr>
        <p:spPr>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solidFill>
                  <a:srgbClr val="00A5A6"/>
                </a:solidFill>
              </a:rPr>
              <a:t>18</a:t>
            </a:fld>
            <a:endParaRPr sz="900">
              <a:solidFill>
                <a:srgbClr val="00A5A6"/>
              </a:solidFill>
            </a:endParaRPr>
          </a:p>
        </p:txBody>
      </p:sp>
      <p:pic>
        <p:nvPicPr>
          <p:cNvPr id="454" name="Google Shape;454;p11"/>
          <p:cNvPicPr preferRelativeResize="0">
            <a:picLocks noChangeAspect="1"/>
          </p:cNvPicPr>
          <p:nvPr/>
        </p:nvPicPr>
        <p:blipFill rotWithShape="1">
          <a:blip r:embed="rId3"/>
          <a:srcRect l="9835" r="9835"/>
          <a:stretch/>
        </p:blipFill>
        <p:spPr>
          <a:xfrm>
            <a:off x="4513730" y="844707"/>
            <a:ext cx="2926080" cy="3657600"/>
          </a:xfrm>
          <a:prstGeom prst="rect">
            <a:avLst/>
          </a:prstGeom>
          <a:noFill/>
          <a:ln>
            <a:solidFill>
              <a:schemeClr val="bg1">
                <a:lumMod val="95000"/>
              </a:schemeClr>
            </a:solidFill>
          </a:ln>
          <a:effectLst>
            <a:outerShdw blurRad="50800" dist="38100" dir="2700000" algn="tl" rotWithShape="0">
              <a:prstClr val="black">
                <a:alpha val="40000"/>
              </a:prstClr>
            </a:outerShdw>
          </a:effectLst>
        </p:spPr>
      </p:pic>
      <p:pic>
        <p:nvPicPr>
          <p:cNvPr id="7" name="Google Shape;224;p18" descr="Three stick figure children tumbling">
            <a:extLst>
              <a:ext uri="{FF2B5EF4-FFF2-40B4-BE49-F238E27FC236}">
                <a16:creationId xmlns:a16="http://schemas.microsoft.com/office/drawing/2014/main" id="{5290CB99-18B2-4DE6-92DC-F79DB29329D2}"/>
              </a:ext>
            </a:extLst>
          </p:cNvPr>
          <p:cNvPicPr preferRelativeResize="0">
            <a:picLocks noChangeAspect="1"/>
          </p:cNvPicPr>
          <p:nvPr/>
        </p:nvPicPr>
        <p:blipFill rotWithShape="1">
          <a:blip r:embed="rId4">
            <a:alphaModFix/>
          </a:blip>
          <a:srcRect/>
          <a:stretch/>
        </p:blipFill>
        <p:spPr>
          <a:xfrm>
            <a:off x="7595532" y="220177"/>
            <a:ext cx="1280160" cy="1022632"/>
          </a:xfrm>
          <a:prstGeom prst="rect">
            <a:avLst/>
          </a:prstGeom>
          <a:noFill/>
          <a:ln>
            <a:no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415292765"/>
      </p:ext>
    </p:extLst>
  </p:cSld>
  <p:clrMapOvr>
    <a:masterClrMapping/>
  </p:clrMapOvr>
  <p:transition>
    <p:fade thruBlk="1"/>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501"/>
        <p:cNvGrpSpPr/>
        <p:nvPr/>
      </p:nvGrpSpPr>
      <p:grpSpPr>
        <a:xfrm>
          <a:off x="0" y="0"/>
          <a:ext cx="0" cy="0"/>
          <a:chOff x="0" y="0"/>
          <a:chExt cx="0" cy="0"/>
        </a:xfrm>
      </p:grpSpPr>
      <p:sp>
        <p:nvSpPr>
          <p:cNvPr id="502" name="Google Shape;502;p13"/>
          <p:cNvSpPr txBox="1">
            <a:spLocks noGrp="1"/>
          </p:cNvSpPr>
          <p:nvPr>
            <p:ph type="title"/>
          </p:nvPr>
        </p:nvSpPr>
        <p:spPr>
          <a:xfrm>
            <a:off x="585217" y="457200"/>
            <a:ext cx="7950346" cy="987559"/>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sz="2800" dirty="0"/>
              <a:t>Universal Declaration of Human Rights</a:t>
            </a:r>
            <a:br>
              <a:rPr lang="en-US" sz="2800" dirty="0"/>
            </a:br>
            <a:r>
              <a:rPr lang="en-US" sz="2800" dirty="0"/>
              <a:t>Article 6</a:t>
            </a:r>
            <a:endParaRPr sz="2800" dirty="0"/>
          </a:p>
        </p:txBody>
      </p:sp>
      <p:sp>
        <p:nvSpPr>
          <p:cNvPr id="503" name="Google Shape;503;p13"/>
          <p:cNvSpPr txBox="1">
            <a:spLocks noGrp="1"/>
          </p:cNvSpPr>
          <p:nvPr>
            <p:ph type="body" idx="1"/>
          </p:nvPr>
        </p:nvSpPr>
        <p:spPr>
          <a:xfrm>
            <a:off x="489780" y="889357"/>
            <a:ext cx="4045283" cy="3743365"/>
          </a:xfrm>
          <a:prstGeom prst="rect">
            <a:avLst/>
          </a:prstGeom>
          <a:noFill/>
          <a:ln>
            <a:noFill/>
          </a:ln>
        </p:spPr>
        <p:txBody>
          <a:bodyPr spcFirstLastPara="1" wrap="square" lIns="91425" tIns="91425" rIns="91425" bIns="91425" anchor="ctr" anchorCtr="0">
            <a:noAutofit/>
          </a:bodyPr>
          <a:lstStyle/>
          <a:p>
            <a:pPr marL="38100" lvl="0" indent="0">
              <a:buSzPts val="3000"/>
              <a:buNone/>
            </a:pPr>
            <a:r>
              <a:rPr lang="en-US" dirty="0"/>
              <a:t>Recognized” means you should be accepted everywhere as a specific, identifiable person. </a:t>
            </a:r>
            <a:endParaRPr dirty="0"/>
          </a:p>
        </p:txBody>
      </p:sp>
      <p:sp>
        <p:nvSpPr>
          <p:cNvPr id="504" name="Google Shape;504;p13"/>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rgbClr val="000000"/>
              </a:buClr>
              <a:buSzPts val="1200"/>
              <a:buFont typeface="Arial"/>
              <a:buNone/>
            </a:pPr>
            <a:fld id="{00000000-1234-1234-1234-123412341234}" type="slidenum">
              <a:rPr lang="en-US"/>
              <a:t>19</a:t>
            </a:fld>
            <a:endParaRPr/>
          </a:p>
        </p:txBody>
      </p:sp>
      <p:pic>
        <p:nvPicPr>
          <p:cNvPr id="505" name="Google Shape;505;p13"/>
          <p:cNvPicPr preferRelativeResize="0">
            <a:picLocks noChangeAspect="1"/>
          </p:cNvPicPr>
          <p:nvPr/>
        </p:nvPicPr>
        <p:blipFill>
          <a:blip r:embed="rId3"/>
          <a:srcRect/>
          <a:stretch/>
        </p:blipFill>
        <p:spPr>
          <a:xfrm>
            <a:off x="7634771" y="192892"/>
            <a:ext cx="1280160" cy="696465"/>
          </a:xfrm>
          <a:prstGeom prst="rect">
            <a:avLst/>
          </a:prstGeom>
          <a:noFill/>
          <a:ln>
            <a:noFill/>
          </a:ln>
        </p:spPr>
      </p:pic>
      <p:pic>
        <p:nvPicPr>
          <p:cNvPr id="7" name="Google Shape;521;p15">
            <a:extLst>
              <a:ext uri="{FF2B5EF4-FFF2-40B4-BE49-F238E27FC236}">
                <a16:creationId xmlns:a16="http://schemas.microsoft.com/office/drawing/2014/main" id="{F66FCC66-CDBB-463C-9D47-8338EA1937EA}"/>
              </a:ext>
            </a:extLst>
          </p:cNvPr>
          <p:cNvPicPr preferRelativeResize="0"/>
          <p:nvPr/>
        </p:nvPicPr>
        <p:blipFill rotWithShape="1">
          <a:blip r:embed="rId4">
            <a:alphaModFix/>
          </a:blip>
          <a:srcRect/>
          <a:stretch/>
        </p:blipFill>
        <p:spPr>
          <a:xfrm>
            <a:off x="4351391" y="950979"/>
            <a:ext cx="3722292" cy="3896346"/>
          </a:xfrm>
          <a:prstGeom prst="rect">
            <a:avLst/>
          </a:prstGeom>
          <a:noFill/>
          <a:ln>
            <a:noFill/>
          </a:ln>
        </p:spPr>
      </p:pic>
      <p:pic>
        <p:nvPicPr>
          <p:cNvPr id="4" name="Picture 3">
            <a:extLst>
              <a:ext uri="{FF2B5EF4-FFF2-40B4-BE49-F238E27FC236}">
                <a16:creationId xmlns:a16="http://schemas.microsoft.com/office/drawing/2014/main" id="{21548C71-2B5F-4CE7-8807-B41106A3DE76}"/>
              </a:ext>
            </a:extLst>
          </p:cNvPr>
          <p:cNvPicPr>
            <a:picLocks noChangeAspect="1"/>
          </p:cNvPicPr>
          <p:nvPr/>
        </p:nvPicPr>
        <p:blipFill>
          <a:blip r:embed="rId5"/>
          <a:stretch>
            <a:fillRect/>
          </a:stretch>
        </p:blipFill>
        <p:spPr>
          <a:xfrm>
            <a:off x="7514384" y="1290105"/>
            <a:ext cx="822960" cy="837923"/>
          </a:xfrm>
          <a:prstGeom prst="rect">
            <a:avLst/>
          </a:prstGeom>
          <a:ln>
            <a:solidFill>
              <a:schemeClr val="bg1">
                <a:lumMod val="95000"/>
              </a:schemeClr>
            </a:solidFill>
          </a:ln>
          <a:effectLst>
            <a:outerShdw blurRad="50800" dist="38100" dir="2700000" algn="tl" rotWithShape="0">
              <a:prstClr val="black">
                <a:alpha val="40000"/>
              </a:prstClr>
            </a:outerShdw>
          </a:effectLst>
        </p:spPr>
      </p:pic>
    </p:spTree>
  </p:cSld>
  <p:clrMapOvr>
    <a:masterClrMapping/>
  </p:clrMapOvr>
  <p:transition>
    <p:fade thruBlk="1"/>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CC00"/>
        </a:solidFill>
        <a:effectLst/>
      </p:bgPr>
    </p:bg>
    <p:spTree>
      <p:nvGrpSpPr>
        <p:cNvPr id="1" name="Shape 94"/>
        <p:cNvGrpSpPr/>
        <p:nvPr/>
      </p:nvGrpSpPr>
      <p:grpSpPr>
        <a:xfrm>
          <a:off x="0" y="0"/>
          <a:ext cx="0" cy="0"/>
          <a:chOff x="0" y="0"/>
          <a:chExt cx="0" cy="0"/>
        </a:xfrm>
      </p:grpSpPr>
      <p:sp>
        <p:nvSpPr>
          <p:cNvPr id="123" name="Google Shape;123;g7372b59db7_0_108"/>
          <p:cNvSpPr txBox="1"/>
          <p:nvPr/>
        </p:nvSpPr>
        <p:spPr>
          <a:xfrm>
            <a:off x="365760" y="334483"/>
            <a:ext cx="4512900" cy="754800"/>
          </a:xfrm>
          <a:prstGeom prst="rect">
            <a:avLst/>
          </a:prstGeom>
          <a:noFill/>
          <a:ln>
            <a:noFill/>
          </a:ln>
        </p:spPr>
        <p:txBody>
          <a:bodyPr spcFirstLastPara="1" wrap="square" lIns="0" tIns="0" rIns="0" bIns="0" anchor="ctr" anchorCtr="0">
            <a:noAutofit/>
          </a:bodyPr>
          <a:lstStyle/>
          <a:p>
            <a:pPr marL="0" marR="0" lvl="0" indent="0" algn="l" defTabSz="914400" rtl="0" eaLnBrk="1" fontAlgn="auto" latinLnBrk="0" hangingPunct="1">
              <a:lnSpc>
                <a:spcPct val="139988"/>
              </a:lnSpc>
              <a:spcBef>
                <a:spcPts val="0"/>
              </a:spcBef>
              <a:spcAft>
                <a:spcPts val="0"/>
              </a:spcAft>
              <a:buClr>
                <a:srgbClr val="000000"/>
              </a:buClr>
              <a:buSzTx/>
              <a:buFont typeface="Arial"/>
              <a:buNone/>
              <a:tabLst/>
              <a:defRPr/>
            </a:pPr>
            <a:r>
              <a:rPr kumimoji="0" lang="en-US" sz="3600" b="1" i="0" u="none" strike="noStrike" kern="0" cap="none" spc="0" normalizeH="0" baseline="0" noProof="0" dirty="0">
                <a:ln>
                  <a:noFill/>
                </a:ln>
                <a:solidFill>
                  <a:srgbClr val="000000"/>
                </a:solidFill>
                <a:effectLst/>
                <a:uLnTx/>
                <a:uFillTx/>
                <a:latin typeface="Arial" panose="020B0604020202020204" pitchFamily="34" charset="0"/>
                <a:ea typeface="Open Sans ExtraBold"/>
                <a:cs typeface="Arial" panose="020B0604020202020204" pitchFamily="34" charset="0"/>
                <a:sym typeface="Open Sans ExtraBold"/>
              </a:rPr>
              <a:t>Facilitator Tips</a:t>
            </a:r>
            <a:endParaRPr kumimoji="0" sz="5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endParaRPr>
          </a:p>
        </p:txBody>
      </p:sp>
      <p:pic>
        <p:nvPicPr>
          <p:cNvPr id="124" name="Google Shape;124;g7372b59db7_0_108" descr="Light bulb in a yellow square the icon used to indicate facilitator tips in the presentation"/>
          <p:cNvPicPr preferRelativeResize="0"/>
          <p:nvPr/>
        </p:nvPicPr>
        <p:blipFill rotWithShape="1">
          <a:blip r:embed="rId3">
            <a:alphaModFix/>
          </a:blip>
          <a:srcRect/>
          <a:stretch/>
        </p:blipFill>
        <p:spPr>
          <a:xfrm>
            <a:off x="8070425" y="208100"/>
            <a:ext cx="846706" cy="846706"/>
          </a:xfrm>
          <a:prstGeom prst="rect">
            <a:avLst/>
          </a:prstGeom>
          <a:noFill/>
          <a:ln>
            <a:noFill/>
          </a:ln>
        </p:spPr>
      </p:pic>
      <p:graphicFrame>
        <p:nvGraphicFramePr>
          <p:cNvPr id="2" name="Table 2">
            <a:extLst>
              <a:ext uri="{FF2B5EF4-FFF2-40B4-BE49-F238E27FC236}">
                <a16:creationId xmlns:a16="http://schemas.microsoft.com/office/drawing/2014/main" id="{97133038-E003-4CA8-BA99-5466EA413D32}"/>
              </a:ext>
            </a:extLst>
          </p:cNvPr>
          <p:cNvGraphicFramePr>
            <a:graphicFrameLocks noGrp="1"/>
          </p:cNvGraphicFramePr>
          <p:nvPr/>
        </p:nvGraphicFramePr>
        <p:xfrm>
          <a:off x="319711" y="1214278"/>
          <a:ext cx="8412480" cy="3352800"/>
        </p:xfrm>
        <a:graphic>
          <a:graphicData uri="http://schemas.openxmlformats.org/drawingml/2006/table">
            <a:tbl>
              <a:tblPr firstRow="1" bandRow="1">
                <a:tableStyleId>{5940675A-B579-460E-94D1-54222C63F5DA}</a:tableStyleId>
              </a:tblPr>
              <a:tblGrid>
                <a:gridCol w="464804">
                  <a:extLst>
                    <a:ext uri="{9D8B030D-6E8A-4147-A177-3AD203B41FA5}">
                      <a16:colId xmlns:a16="http://schemas.microsoft.com/office/drawing/2014/main" val="3743268562"/>
                    </a:ext>
                  </a:extLst>
                </a:gridCol>
                <a:gridCol w="2774409">
                  <a:extLst>
                    <a:ext uri="{9D8B030D-6E8A-4147-A177-3AD203B41FA5}">
                      <a16:colId xmlns:a16="http://schemas.microsoft.com/office/drawing/2014/main" val="22100770"/>
                    </a:ext>
                  </a:extLst>
                </a:gridCol>
                <a:gridCol w="5173267">
                  <a:extLst>
                    <a:ext uri="{9D8B030D-6E8A-4147-A177-3AD203B41FA5}">
                      <a16:colId xmlns:a16="http://schemas.microsoft.com/office/drawing/2014/main" val="4036239520"/>
                    </a:ext>
                  </a:extLst>
                </a:gridCol>
              </a:tblGrid>
              <a:tr h="731520">
                <a:tc>
                  <a:txBody>
                    <a:bodyPr/>
                    <a:lstStyle/>
                    <a:p>
                      <a:pPr algn="ctr"/>
                      <a:r>
                        <a:rPr lang="en-US" b="1" dirty="0">
                          <a:solidFill>
                            <a:schemeClr val="bg1"/>
                          </a:solidFill>
                          <a:effectLst>
                            <a:outerShdw blurRad="38100" dist="38100" dir="2700000" algn="tl">
                              <a:srgbClr val="000000">
                                <a:alpha val="43137"/>
                              </a:srgbClr>
                            </a:outerShdw>
                          </a:effectLst>
                        </a:rPr>
                        <a:t>1</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1" dirty="0"/>
                        <a:t>Activity: Birth Certificate</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dirty="0"/>
                        <a:t>If there are students who cannot read or write well, have them sit with someone who can write. They can dictate the information so that everyone has a completed form to take home.  If there are not enough youth to help each other, have some of them come to you for help in writing the information.</a:t>
                      </a:r>
                    </a:p>
                  </a:txBody>
                  <a:tcPr anchor="ctr">
                    <a:lnL w="381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174420638"/>
                  </a:ext>
                </a:extLst>
              </a:tr>
              <a:tr h="731520">
                <a:tc>
                  <a:txBody>
                    <a:bodyPr/>
                    <a:lstStyle/>
                    <a:p>
                      <a:pPr algn="ctr"/>
                      <a:r>
                        <a:rPr lang="en-US" b="1" dirty="0">
                          <a:solidFill>
                            <a:schemeClr val="bg1"/>
                          </a:solidFill>
                          <a:effectLst>
                            <a:outerShdw blurRad="38100" dist="38100" dir="2700000" algn="tl">
                              <a:srgbClr val="000000">
                                <a:alpha val="43137"/>
                              </a:srgbClr>
                            </a:outerShdw>
                          </a:effectLst>
                        </a:rPr>
                        <a:t>2</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1" dirty="0"/>
                        <a:t>Birth Certificate Registration Form</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dirty="0"/>
                        <a:t>Remind students to bring the Birth Certificate Registration Form back next class session.</a:t>
                      </a:r>
                    </a:p>
                  </a:txBody>
                  <a:tcPr anchor="ctr">
                    <a:lnL w="381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197428050"/>
                  </a:ext>
                </a:extLst>
              </a:tr>
              <a:tr h="731520">
                <a:tc>
                  <a:txBody>
                    <a:bodyPr/>
                    <a:lstStyle/>
                    <a:p>
                      <a:pPr algn="ctr"/>
                      <a:r>
                        <a:rPr lang="en-US" b="1" dirty="0">
                          <a:solidFill>
                            <a:schemeClr val="bg1"/>
                          </a:solidFill>
                          <a:effectLst>
                            <a:outerShdw blurRad="38100" dist="38100" dir="2700000" algn="tl">
                              <a:srgbClr val="000000">
                                <a:alpha val="43137"/>
                              </a:srgbClr>
                            </a:outerShdw>
                          </a:effectLst>
                        </a:rPr>
                        <a:t>2</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1" dirty="0"/>
                        <a:t>Gather Mini-posters and Lesson Materials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dirty="0"/>
                        <a:t>Gather materials for future use.</a:t>
                      </a:r>
                    </a:p>
                  </a:txBody>
                  <a:tcPr anchor="ctr">
                    <a:lnL w="381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273176950"/>
                  </a:ext>
                </a:extLst>
              </a:tr>
              <a:tr h="731520">
                <a:tc>
                  <a:txBody>
                    <a:bodyPr/>
                    <a:lstStyle/>
                    <a:p>
                      <a:pPr algn="ctr"/>
                      <a:r>
                        <a:rPr lang="en-US" b="1" dirty="0">
                          <a:solidFill>
                            <a:schemeClr val="bg1"/>
                          </a:solidFill>
                          <a:effectLst>
                            <a:outerShdw blurRad="38100" dist="38100" dir="2700000" algn="tl">
                              <a:srgbClr val="000000">
                                <a:alpha val="43137"/>
                              </a:srgbClr>
                            </a:outerShdw>
                          </a:effectLst>
                        </a:rPr>
                        <a:t>3</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1" dirty="0"/>
                        <a:t>Write Down Notes and Reflections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US" dirty="0"/>
                        <a:t>Don’t forget to fill out the notes and reflection section.</a:t>
                      </a:r>
                    </a:p>
                  </a:txBody>
                  <a:tcPr anchor="ctr">
                    <a:lnL w="381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942606529"/>
                  </a:ext>
                </a:extLst>
              </a:tr>
            </a:tbl>
          </a:graphicData>
        </a:graphic>
      </p:graphicFrame>
    </p:spTree>
    <p:extLst>
      <p:ext uri="{BB962C8B-B14F-4D97-AF65-F5344CB8AC3E}">
        <p14:creationId xmlns:p14="http://schemas.microsoft.com/office/powerpoint/2010/main" val="13997886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569"/>
        <p:cNvGrpSpPr/>
        <p:nvPr/>
      </p:nvGrpSpPr>
      <p:grpSpPr>
        <a:xfrm>
          <a:off x="0" y="0"/>
          <a:ext cx="0" cy="0"/>
          <a:chOff x="0" y="0"/>
          <a:chExt cx="0" cy="0"/>
        </a:xfrm>
      </p:grpSpPr>
      <p:sp>
        <p:nvSpPr>
          <p:cNvPr id="570" name="Google Shape;570;p22"/>
          <p:cNvSpPr txBox="1">
            <a:spLocks noGrp="1"/>
          </p:cNvSpPr>
          <p:nvPr>
            <p:ph type="title"/>
          </p:nvPr>
        </p:nvSpPr>
        <p:spPr>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a:t>Conclusion </a:t>
            </a:r>
            <a:endParaRPr/>
          </a:p>
        </p:txBody>
      </p:sp>
      <p:sp>
        <p:nvSpPr>
          <p:cNvPr id="571" name="Google Shape;571;p22"/>
          <p:cNvSpPr txBox="1">
            <a:spLocks noGrp="1"/>
          </p:cNvSpPr>
          <p:nvPr>
            <p:ph type="body" idx="1"/>
          </p:nvPr>
        </p:nvSpPr>
        <p:spPr>
          <a:xfrm>
            <a:off x="948625" y="1629598"/>
            <a:ext cx="3657600" cy="26862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600"/>
              </a:spcBef>
              <a:spcAft>
                <a:spcPts val="0"/>
              </a:spcAft>
              <a:buSzPts val="1100"/>
              <a:buNone/>
            </a:pPr>
            <a:r>
              <a:rPr lang="en-US" sz="2600" dirty="0"/>
              <a:t>YOU HAVE A RIGHT</a:t>
            </a:r>
            <a:endParaRPr sz="2600" dirty="0"/>
          </a:p>
          <a:p>
            <a:pPr marL="0" lvl="0" indent="0" algn="l" rtl="0">
              <a:lnSpc>
                <a:spcPct val="100000"/>
              </a:lnSpc>
              <a:spcBef>
                <a:spcPts val="600"/>
              </a:spcBef>
              <a:spcAft>
                <a:spcPts val="0"/>
              </a:spcAft>
              <a:buSzPts val="1100"/>
              <a:buNone/>
            </a:pPr>
            <a:r>
              <a:rPr lang="en-US" sz="2600" dirty="0"/>
              <a:t>TO BE ACCEPTED </a:t>
            </a:r>
            <a:endParaRPr sz="2600" dirty="0"/>
          </a:p>
          <a:p>
            <a:pPr marL="0" lvl="0" indent="0" algn="l" rtl="0">
              <a:lnSpc>
                <a:spcPct val="100000"/>
              </a:lnSpc>
              <a:spcBef>
                <a:spcPts val="600"/>
              </a:spcBef>
              <a:spcAft>
                <a:spcPts val="0"/>
              </a:spcAft>
              <a:buSzPts val="1100"/>
              <a:buNone/>
            </a:pPr>
            <a:r>
              <a:rPr lang="en-US" sz="2600" dirty="0"/>
              <a:t>EVERYWHERE </a:t>
            </a:r>
            <a:endParaRPr sz="2600" dirty="0"/>
          </a:p>
          <a:p>
            <a:pPr marL="0" lvl="0" indent="0" algn="l" rtl="0">
              <a:lnSpc>
                <a:spcPct val="100000"/>
              </a:lnSpc>
              <a:spcBef>
                <a:spcPts val="600"/>
              </a:spcBef>
              <a:spcAft>
                <a:spcPts val="0"/>
              </a:spcAft>
              <a:buSzPts val="1100"/>
              <a:buNone/>
            </a:pPr>
            <a:r>
              <a:rPr lang="en-US" sz="2600" dirty="0"/>
              <a:t>AS A PERSON </a:t>
            </a:r>
            <a:endParaRPr sz="2600" dirty="0"/>
          </a:p>
          <a:p>
            <a:pPr marL="0" lvl="0" indent="0" algn="l" rtl="0">
              <a:lnSpc>
                <a:spcPct val="100000"/>
              </a:lnSpc>
              <a:spcBef>
                <a:spcPts val="600"/>
              </a:spcBef>
              <a:spcAft>
                <a:spcPts val="0"/>
              </a:spcAft>
              <a:buClr>
                <a:schemeClr val="dk1"/>
              </a:buClr>
              <a:buSzPts val="1100"/>
              <a:buFont typeface="Arial"/>
              <a:buNone/>
            </a:pPr>
            <a:r>
              <a:rPr lang="en-US" sz="2600" dirty="0"/>
              <a:t>BEFORE THE LAW</a:t>
            </a:r>
            <a:endParaRPr sz="2600" dirty="0"/>
          </a:p>
          <a:p>
            <a:pPr marL="0" lvl="0" indent="0" algn="l" rtl="0">
              <a:lnSpc>
                <a:spcPct val="100000"/>
              </a:lnSpc>
              <a:spcBef>
                <a:spcPts val="600"/>
              </a:spcBef>
              <a:spcAft>
                <a:spcPts val="0"/>
              </a:spcAft>
              <a:buSzPts val="2400"/>
              <a:buNone/>
            </a:pPr>
            <a:endParaRPr dirty="0"/>
          </a:p>
        </p:txBody>
      </p:sp>
      <p:pic>
        <p:nvPicPr>
          <p:cNvPr id="572" name="Google Shape;572;p22" descr="Four stick children holding stars"/>
          <p:cNvPicPr preferRelativeResize="0">
            <a:picLocks noGrp="1"/>
          </p:cNvPicPr>
          <p:nvPr>
            <p:ph type="body" idx="2"/>
          </p:nvPr>
        </p:nvPicPr>
        <p:blipFill rotWithShape="1">
          <a:blip r:embed="rId3">
            <a:alphaModFix/>
          </a:blip>
          <a:stretch/>
        </p:blipFill>
        <p:spPr>
          <a:xfrm>
            <a:off x="4878388" y="1617441"/>
            <a:ext cx="3657600" cy="2921442"/>
          </a:xfrm>
          <a:prstGeom prst="rect">
            <a:avLst/>
          </a:prstGeom>
          <a:noFill/>
          <a:ln>
            <a:noFill/>
          </a:ln>
        </p:spPr>
      </p:pic>
      <p:sp>
        <p:nvSpPr>
          <p:cNvPr id="573" name="Google Shape;573;p22"/>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200"/>
              <a:buFont typeface="Arial"/>
              <a:buNone/>
            </a:pPr>
            <a:fld id="{00000000-1234-1234-1234-123412341234}" type="slidenum">
              <a:rPr lang="en-US" sz="1200" b="1" i="0" u="none" strike="noStrike" cap="none">
                <a:solidFill>
                  <a:srgbClr val="0B4860"/>
                </a:solidFill>
                <a:latin typeface="Arial"/>
                <a:ea typeface="Arial"/>
                <a:cs typeface="Arial"/>
                <a:sym typeface="Arial"/>
              </a:rPr>
              <a:t>20</a:t>
            </a:fld>
            <a:endParaRPr sz="1200" b="1" i="0" u="none" strike="noStrike" cap="none">
              <a:solidFill>
                <a:srgbClr val="0B4860"/>
              </a:solidFill>
              <a:latin typeface="Arial"/>
              <a:ea typeface="Arial"/>
              <a:cs typeface="Arial"/>
              <a:sym typeface="Aria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71">
                                            <p:txEl>
                                              <p:pRg st="0" end="0"/>
                                            </p:txEl>
                                          </p:spTgt>
                                        </p:tgtEl>
                                        <p:attrNameLst>
                                          <p:attrName>style.visibility</p:attrName>
                                        </p:attrNameLst>
                                      </p:cBhvr>
                                      <p:to>
                                        <p:strVal val="visible"/>
                                      </p:to>
                                    </p:set>
                                    <p:animEffect transition="in" filter="fade">
                                      <p:cBhvr>
                                        <p:cTn id="7" dur="1000"/>
                                        <p:tgtEl>
                                          <p:spTgt spid="57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71">
                                            <p:txEl>
                                              <p:pRg st="1" end="1"/>
                                            </p:txEl>
                                          </p:spTgt>
                                        </p:tgtEl>
                                        <p:attrNameLst>
                                          <p:attrName>style.visibility</p:attrName>
                                        </p:attrNameLst>
                                      </p:cBhvr>
                                      <p:to>
                                        <p:strVal val="visible"/>
                                      </p:to>
                                    </p:set>
                                    <p:animEffect transition="in" filter="fade">
                                      <p:cBhvr>
                                        <p:cTn id="12" dur="1000"/>
                                        <p:tgtEl>
                                          <p:spTgt spid="57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71">
                                            <p:txEl>
                                              <p:pRg st="2" end="2"/>
                                            </p:txEl>
                                          </p:spTgt>
                                        </p:tgtEl>
                                        <p:attrNameLst>
                                          <p:attrName>style.visibility</p:attrName>
                                        </p:attrNameLst>
                                      </p:cBhvr>
                                      <p:to>
                                        <p:strVal val="visible"/>
                                      </p:to>
                                    </p:set>
                                    <p:animEffect transition="in" filter="fade">
                                      <p:cBhvr>
                                        <p:cTn id="17" dur="1000"/>
                                        <p:tgtEl>
                                          <p:spTgt spid="57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71">
                                            <p:txEl>
                                              <p:pRg st="3" end="3"/>
                                            </p:txEl>
                                          </p:spTgt>
                                        </p:tgtEl>
                                        <p:attrNameLst>
                                          <p:attrName>style.visibility</p:attrName>
                                        </p:attrNameLst>
                                      </p:cBhvr>
                                      <p:to>
                                        <p:strVal val="visible"/>
                                      </p:to>
                                    </p:set>
                                    <p:animEffect transition="in" filter="fade">
                                      <p:cBhvr>
                                        <p:cTn id="22" dur="1000"/>
                                        <p:tgtEl>
                                          <p:spTgt spid="57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571">
                                            <p:txEl>
                                              <p:pRg st="4" end="4"/>
                                            </p:txEl>
                                          </p:spTgt>
                                        </p:tgtEl>
                                        <p:attrNameLst>
                                          <p:attrName>style.visibility</p:attrName>
                                        </p:attrNameLst>
                                      </p:cBhvr>
                                      <p:to>
                                        <p:strVal val="visible"/>
                                      </p:to>
                                    </p:set>
                                    <p:animEffect transition="in" filter="fade">
                                      <p:cBhvr>
                                        <p:cTn id="27" dur="1000"/>
                                        <p:tgtEl>
                                          <p:spTgt spid="571">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571">
                                            <p:txEl>
                                              <p:pRg st="5" end="5"/>
                                            </p:txEl>
                                          </p:spTgt>
                                        </p:tgtEl>
                                        <p:attrNameLst>
                                          <p:attrName>style.visibility</p:attrName>
                                        </p:attrNameLst>
                                      </p:cBhvr>
                                      <p:to>
                                        <p:strVal val="visible"/>
                                      </p:to>
                                    </p:set>
                                    <p:animEffect transition="in" filter="fade">
                                      <p:cBhvr>
                                        <p:cTn id="32" dur="1000"/>
                                        <p:tgtEl>
                                          <p:spTgt spid="57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64"/>
        <p:cNvGrpSpPr/>
        <p:nvPr/>
      </p:nvGrpSpPr>
      <p:grpSpPr>
        <a:xfrm>
          <a:off x="0" y="0"/>
          <a:ext cx="0" cy="0"/>
          <a:chOff x="0" y="0"/>
          <a:chExt cx="0" cy="0"/>
        </a:xfrm>
      </p:grpSpPr>
      <p:sp>
        <p:nvSpPr>
          <p:cNvPr id="5" name="Google Shape;167;p11">
            <a:extLst>
              <a:ext uri="{FF2B5EF4-FFF2-40B4-BE49-F238E27FC236}">
                <a16:creationId xmlns:a16="http://schemas.microsoft.com/office/drawing/2014/main" id="{F08D87B9-256D-40FB-A856-C93022EA74D6}"/>
              </a:ext>
            </a:extLst>
          </p:cNvPr>
          <p:cNvSpPr txBox="1">
            <a:spLocks noGrp="1"/>
          </p:cNvSpPr>
          <p:nvPr>
            <p:ph type="title"/>
          </p:nvPr>
        </p:nvSpPr>
        <p:spPr>
          <a:xfrm>
            <a:off x="894869" y="273150"/>
            <a:ext cx="7666413" cy="9144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dirty="0"/>
              <a:t>Learning Points</a:t>
            </a:r>
            <a:endParaRPr dirty="0"/>
          </a:p>
        </p:txBody>
      </p:sp>
      <p:sp>
        <p:nvSpPr>
          <p:cNvPr id="365" name="Google Shape;365;p11"/>
          <p:cNvSpPr txBox="1">
            <a:spLocks noGrp="1"/>
          </p:cNvSpPr>
          <p:nvPr>
            <p:ph type="body" idx="1"/>
          </p:nvPr>
        </p:nvSpPr>
        <p:spPr>
          <a:xfrm>
            <a:off x="732997" y="158996"/>
            <a:ext cx="6685570" cy="4711354"/>
          </a:xfrm>
          <a:prstGeom prst="rect">
            <a:avLst/>
          </a:prstGeom>
          <a:noFill/>
          <a:ln>
            <a:noFill/>
          </a:ln>
        </p:spPr>
        <p:txBody>
          <a:bodyPr spcFirstLastPara="1" wrap="square" lIns="91425" tIns="91425" rIns="91425" bIns="91425" numCol="1" anchor="ctr" anchorCtr="0">
            <a:normAutofit/>
          </a:bodyPr>
          <a:lstStyle/>
          <a:p>
            <a:pPr marL="533400" lvl="0" indent="-457200">
              <a:buSzPts val="2400"/>
              <a:buFont typeface="+mj-lt"/>
              <a:buAutoNum type="arabicPeriod"/>
            </a:pPr>
            <a:r>
              <a:rPr lang="en-US" dirty="0"/>
              <a:t>Each person has a right to have his or her birth legally registered.</a:t>
            </a:r>
          </a:p>
          <a:p>
            <a:pPr marL="533400" lvl="0" indent="-457200">
              <a:buSzPts val="2400"/>
              <a:buFont typeface="+mj-lt"/>
              <a:buAutoNum type="arabicPeriod"/>
            </a:pPr>
            <a:endParaRPr lang="en-US" dirty="0"/>
          </a:p>
          <a:p>
            <a:pPr marL="533400" lvl="0" indent="-457200">
              <a:buSzPts val="2400"/>
              <a:buFont typeface="+mj-lt"/>
              <a:buAutoNum type="arabicPeriod"/>
            </a:pPr>
            <a:r>
              <a:rPr lang="en-US" dirty="0"/>
              <a:t>Everyone has a right to be recognized as a person before the law.</a:t>
            </a:r>
          </a:p>
        </p:txBody>
      </p:sp>
      <p:pic>
        <p:nvPicPr>
          <p:cNvPr id="366" name="Google Shape;366;p11" descr="Five stick figure children holding star"/>
          <p:cNvPicPr preferRelativeResize="0">
            <a:picLocks noGrp="1"/>
          </p:cNvPicPr>
          <p:nvPr>
            <p:ph type="body" idx="2"/>
          </p:nvPr>
        </p:nvPicPr>
        <p:blipFill rotWithShape="1">
          <a:blip r:embed="rId3">
            <a:alphaModFix/>
          </a:blip>
          <a:srcRect/>
          <a:stretch/>
        </p:blipFill>
        <p:spPr>
          <a:xfrm>
            <a:off x="7102169" y="158996"/>
            <a:ext cx="1832400" cy="1365000"/>
          </a:xfrm>
          <a:prstGeom prst="rect">
            <a:avLst/>
          </a:prstGeom>
          <a:noFill/>
          <a:ln>
            <a:noFill/>
          </a:ln>
        </p:spPr>
      </p:pic>
      <p:sp>
        <p:nvSpPr>
          <p:cNvPr id="367" name="Google Shape;367;p11"/>
          <p:cNvSpPr txBox="1">
            <a:spLocks noGrp="1"/>
          </p:cNvSpPr>
          <p:nvPr>
            <p:ph type="sldNum" idx="12"/>
          </p:nvPr>
        </p:nvSpPr>
        <p:spPr>
          <a:prstGeom prst="rect">
            <a:avLst/>
          </a:prstGeom>
          <a:noFill/>
          <a:ln>
            <a:noFill/>
          </a:ln>
        </p:spPr>
        <p:txBody>
          <a:bodyPr spcFirstLastPara="1" wrap="square" lIns="91425" tIns="91425" rIns="91425" bIns="91425" numCol="1" anchor="ctr" anchorCtr="0">
            <a:normAutofit/>
          </a:bodyPr>
          <a:lstStyle/>
          <a:p>
            <a:pPr marL="0" marR="0" lvl="0" indent="0" algn="l" defTabSz="914400" rtl="0" eaLnBrk="1" fontAlgn="auto" latinLnBrk="0" hangingPunct="1">
              <a:lnSpc>
                <a:spcPct val="90000"/>
              </a:lnSpc>
              <a:spcBef>
                <a:spcPts val="0"/>
              </a:spcBef>
              <a:spcAft>
                <a:spcPts val="600"/>
              </a:spcAft>
              <a:buClr>
                <a:srgbClr val="000000"/>
              </a:buClr>
              <a:buSzPts val="900"/>
              <a:buFont typeface="Arial"/>
              <a:buNone/>
              <a:tabLst/>
              <a:defRPr/>
            </a:pPr>
            <a:fld id="{00000000-1234-1234-1234-123412341234}" type="slidenum">
              <a:rPr kumimoji="0" lang="en-US" sz="900" b="1" i="0" u="none" strike="noStrike" kern="0" cap="none" spc="0" normalizeH="0" baseline="0" noProof="0">
                <a:ln>
                  <a:noFill/>
                </a:ln>
                <a:solidFill>
                  <a:srgbClr val="00A5A6"/>
                </a:solidFill>
                <a:effectLst/>
                <a:uLnTx/>
                <a:uFillTx/>
                <a:latin typeface="Arial"/>
                <a:cs typeface="Arial"/>
                <a:sym typeface="Arial"/>
              </a:rPr>
              <a:pPr marL="0" marR="0" lvl="0" indent="0" algn="l" defTabSz="914400" rtl="0" eaLnBrk="1" fontAlgn="auto" latinLnBrk="0" hangingPunct="1">
                <a:lnSpc>
                  <a:spcPct val="90000"/>
                </a:lnSpc>
                <a:spcBef>
                  <a:spcPts val="0"/>
                </a:spcBef>
                <a:spcAft>
                  <a:spcPts val="600"/>
                </a:spcAft>
                <a:buClr>
                  <a:srgbClr val="000000"/>
                </a:buClr>
                <a:buSzPts val="900"/>
                <a:buFont typeface="Arial"/>
                <a:buNone/>
                <a:tabLst/>
                <a:defRPr/>
              </a:pPr>
              <a:t>21</a:t>
            </a:fld>
            <a:endParaRPr kumimoji="0" sz="900" b="1" i="0" u="none" strike="noStrike" kern="0" cap="none" spc="0" normalizeH="0" baseline="0" noProof="0">
              <a:ln>
                <a:noFill/>
              </a:ln>
              <a:solidFill>
                <a:srgbClr val="00A5A6"/>
              </a:solidFill>
              <a:effectLst/>
              <a:uLnTx/>
              <a:uFillTx/>
              <a:latin typeface="Arial"/>
              <a:cs typeface="Arial"/>
              <a:sym typeface="Arial"/>
            </a:endParaRPr>
          </a:p>
        </p:txBody>
      </p:sp>
    </p:spTree>
    <p:extLst>
      <p:ext uri="{BB962C8B-B14F-4D97-AF65-F5344CB8AC3E}">
        <p14:creationId xmlns:p14="http://schemas.microsoft.com/office/powerpoint/2010/main" val="2131755832"/>
      </p:ext>
    </p:extLst>
  </p:cSld>
  <p:clrMapOvr>
    <a:masterClrMapping/>
  </p:clrMapOvr>
  <p:transition>
    <p:fade thruBlk="1"/>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585"/>
        <p:cNvGrpSpPr/>
        <p:nvPr/>
      </p:nvGrpSpPr>
      <p:grpSpPr>
        <a:xfrm>
          <a:off x="0" y="0"/>
          <a:ext cx="0" cy="0"/>
          <a:chOff x="0" y="0"/>
          <a:chExt cx="0" cy="0"/>
        </a:xfrm>
      </p:grpSpPr>
      <p:sp>
        <p:nvSpPr>
          <p:cNvPr id="586" name="Google Shape;586;p24"/>
          <p:cNvSpPr txBox="1">
            <a:spLocks noGrp="1"/>
          </p:cNvSpPr>
          <p:nvPr>
            <p:ph type="title"/>
          </p:nvPr>
        </p:nvSpPr>
        <p:spPr>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a:t>Challenge </a:t>
            </a:r>
            <a:endParaRPr/>
          </a:p>
        </p:txBody>
      </p:sp>
      <p:sp>
        <p:nvSpPr>
          <p:cNvPr id="587" name="Google Shape;587;p24"/>
          <p:cNvSpPr txBox="1">
            <a:spLocks noGrp="1"/>
          </p:cNvSpPr>
          <p:nvPr>
            <p:ph type="body" idx="1"/>
          </p:nvPr>
        </p:nvSpPr>
        <p:spPr>
          <a:xfrm>
            <a:off x="606825" y="1608900"/>
            <a:ext cx="8221200" cy="2724900"/>
          </a:xfrm>
          <a:prstGeom prst="rect">
            <a:avLst/>
          </a:prstGeom>
          <a:noFill/>
          <a:ln>
            <a:noFill/>
          </a:ln>
        </p:spPr>
        <p:txBody>
          <a:bodyPr spcFirstLastPara="1" wrap="square" lIns="91425" tIns="91425" rIns="91425" bIns="91425" anchor="t" anchorCtr="0">
            <a:noAutofit/>
          </a:bodyPr>
          <a:lstStyle/>
          <a:p>
            <a:pPr marL="457200" lvl="0" indent="-393700" algn="l" rtl="0">
              <a:lnSpc>
                <a:spcPct val="115000"/>
              </a:lnSpc>
              <a:spcBef>
                <a:spcPts val="600"/>
              </a:spcBef>
              <a:spcAft>
                <a:spcPts val="0"/>
              </a:spcAft>
              <a:buSzPts val="2600"/>
              <a:buChar char="●"/>
            </a:pPr>
            <a:r>
              <a:rPr lang="en-US" sz="2600"/>
              <a:t>Recite Article 6 to your parents or guardian</a:t>
            </a:r>
            <a:endParaRPr sz="2600"/>
          </a:p>
          <a:p>
            <a:pPr marL="457200" lvl="0" indent="-393700" algn="l" rtl="0">
              <a:lnSpc>
                <a:spcPct val="115000"/>
              </a:lnSpc>
              <a:spcBef>
                <a:spcPts val="0"/>
              </a:spcBef>
              <a:spcAft>
                <a:spcPts val="0"/>
              </a:spcAft>
              <a:buSzPts val="2600"/>
              <a:buChar char="●"/>
            </a:pPr>
            <a:r>
              <a:rPr lang="en-US" sz="2600"/>
              <a:t>Remember: You have a right to be accepted everywhere as a person before the law.</a:t>
            </a:r>
            <a:endParaRPr sz="2600"/>
          </a:p>
          <a:p>
            <a:pPr marL="457200" lvl="0" indent="-393700" algn="l" rtl="0">
              <a:lnSpc>
                <a:spcPct val="115000"/>
              </a:lnSpc>
              <a:spcBef>
                <a:spcPts val="0"/>
              </a:spcBef>
              <a:spcAft>
                <a:spcPts val="0"/>
              </a:spcAft>
              <a:buSzPts val="2600"/>
              <a:buChar char="●"/>
            </a:pPr>
            <a:r>
              <a:rPr lang="en-US" sz="2600"/>
              <a:t>Ask your family what they think about it. Return next time and share with us what they say.</a:t>
            </a:r>
            <a:endParaRPr sz="2600"/>
          </a:p>
          <a:p>
            <a:pPr marL="0" lvl="0" indent="0" algn="l" rtl="0">
              <a:lnSpc>
                <a:spcPct val="100000"/>
              </a:lnSpc>
              <a:spcBef>
                <a:spcPts val="600"/>
              </a:spcBef>
              <a:spcAft>
                <a:spcPts val="0"/>
              </a:spcAft>
              <a:buSzPts val="2400"/>
              <a:buNone/>
            </a:pPr>
            <a:endParaRPr/>
          </a:p>
        </p:txBody>
      </p:sp>
      <p:pic>
        <p:nvPicPr>
          <p:cNvPr id="588" name="Google Shape;588;p24" descr="A stick person climbing towards the top of a mountain with a flag on top"/>
          <p:cNvPicPr preferRelativeResize="0">
            <a:picLocks noGrp="1"/>
          </p:cNvPicPr>
          <p:nvPr>
            <p:ph type="body" idx="2"/>
          </p:nvPr>
        </p:nvPicPr>
        <p:blipFill rotWithShape="1">
          <a:blip r:embed="rId3">
            <a:alphaModFix/>
          </a:blip>
          <a:srcRect/>
          <a:stretch/>
        </p:blipFill>
        <p:spPr>
          <a:xfrm>
            <a:off x="7096194" y="176396"/>
            <a:ext cx="1835700" cy="1307700"/>
          </a:xfrm>
          <a:prstGeom prst="rect">
            <a:avLst/>
          </a:prstGeom>
          <a:noFill/>
          <a:ln>
            <a:noFill/>
          </a:ln>
        </p:spPr>
      </p:pic>
      <p:sp>
        <p:nvSpPr>
          <p:cNvPr id="589" name="Google Shape;589;p24"/>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200"/>
              <a:buFont typeface="Arial"/>
              <a:buNone/>
            </a:pPr>
            <a:fld id="{00000000-1234-1234-1234-123412341234}" type="slidenum">
              <a:rPr lang="en-US" sz="1200" b="1" i="0" u="none" strike="noStrike" cap="none">
                <a:solidFill>
                  <a:srgbClr val="0B4860"/>
                </a:solidFill>
                <a:latin typeface="Arial"/>
                <a:ea typeface="Arial"/>
                <a:cs typeface="Arial"/>
                <a:sym typeface="Arial"/>
              </a:rPr>
              <a:t>22</a:t>
            </a:fld>
            <a:endParaRPr sz="1200" b="1" i="0" u="none" strike="noStrike" cap="none">
              <a:solidFill>
                <a:srgbClr val="0B4860"/>
              </a:solidFill>
              <a:latin typeface="Arial"/>
              <a:ea typeface="Arial"/>
              <a:cs typeface="Arial"/>
              <a:sym typeface="Arial"/>
            </a:endParaRPr>
          </a:p>
        </p:txBody>
      </p:sp>
    </p:spTree>
  </p:cSld>
  <p:clrMapOvr>
    <a:masterClrMapping/>
  </p:clrMapOvr>
  <p:transition>
    <p:fade thruBlk="1"/>
  </p:transition>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Shape 451"/>
        <p:cNvGrpSpPr/>
        <p:nvPr/>
      </p:nvGrpSpPr>
      <p:grpSpPr>
        <a:xfrm>
          <a:off x="0" y="0"/>
          <a:ext cx="0" cy="0"/>
          <a:chOff x="0" y="0"/>
          <a:chExt cx="0" cy="0"/>
        </a:xfrm>
      </p:grpSpPr>
    </p:spTree>
  </p:cSld>
  <p:clrMapOvr>
    <a:masterClrMapping/>
  </p:clrMapOvr>
  <p:transition>
    <p:fade thruBlk="1"/>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g82d376985f_0_37"/>
          <p:cNvSpPr txBox="1">
            <a:spLocks noGrp="1"/>
          </p:cNvSpPr>
          <p:nvPr>
            <p:ph type="title"/>
          </p:nvPr>
        </p:nvSpPr>
        <p:spPr>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dirty="0"/>
              <a:t>References</a:t>
            </a:r>
            <a:endParaRPr dirty="0"/>
          </a:p>
        </p:txBody>
      </p:sp>
      <p:sp>
        <p:nvSpPr>
          <p:cNvPr id="243" name="Google Shape;243;g82d376985f_0_37"/>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24</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244" name="Google Shape;244;g82d376985f_0_37"/>
          <p:cNvPicPr preferRelativeResize="0"/>
          <p:nvPr/>
        </p:nvPicPr>
        <p:blipFill>
          <a:blip r:embed="rId3"/>
          <a:srcRect/>
          <a:stretch/>
        </p:blipFill>
        <p:spPr>
          <a:xfrm>
            <a:off x="7852256" y="188033"/>
            <a:ext cx="912191" cy="914400"/>
          </a:xfrm>
          <a:prstGeom prst="rect">
            <a:avLst/>
          </a:prstGeom>
          <a:noFill/>
          <a:ln>
            <a:noFill/>
          </a:ln>
        </p:spPr>
      </p:pic>
      <p:graphicFrame>
        <p:nvGraphicFramePr>
          <p:cNvPr id="3" name="Table 3">
            <a:extLst>
              <a:ext uri="{FF2B5EF4-FFF2-40B4-BE49-F238E27FC236}">
                <a16:creationId xmlns:a16="http://schemas.microsoft.com/office/drawing/2014/main" id="{A93DC758-1944-4E39-A704-56C140A9F5FC}"/>
              </a:ext>
            </a:extLst>
          </p:cNvPr>
          <p:cNvGraphicFramePr>
            <a:graphicFrameLocks noGrp="1"/>
          </p:cNvGraphicFramePr>
          <p:nvPr>
            <p:extLst>
              <p:ext uri="{D42A27DB-BD31-4B8C-83A1-F6EECF244321}">
                <p14:modId xmlns:p14="http://schemas.microsoft.com/office/powerpoint/2010/main" val="147873186"/>
              </p:ext>
            </p:extLst>
          </p:nvPr>
        </p:nvGraphicFramePr>
        <p:xfrm>
          <a:off x="734477" y="1587964"/>
          <a:ext cx="7907071" cy="2194560"/>
        </p:xfrm>
        <a:graphic>
          <a:graphicData uri="http://schemas.openxmlformats.org/drawingml/2006/table">
            <a:tbl>
              <a:tblPr firstRow="1" bandRow="1">
                <a:tableStyleId>{2D5ABB26-0587-4C30-8999-92F81FD0307C}</a:tableStyleId>
              </a:tblPr>
              <a:tblGrid>
                <a:gridCol w="558146">
                  <a:extLst>
                    <a:ext uri="{9D8B030D-6E8A-4147-A177-3AD203B41FA5}">
                      <a16:colId xmlns:a16="http://schemas.microsoft.com/office/drawing/2014/main" val="2627769037"/>
                    </a:ext>
                  </a:extLst>
                </a:gridCol>
                <a:gridCol w="7348925">
                  <a:extLst>
                    <a:ext uri="{9D8B030D-6E8A-4147-A177-3AD203B41FA5}">
                      <a16:colId xmlns:a16="http://schemas.microsoft.com/office/drawing/2014/main" val="1329378423"/>
                    </a:ext>
                  </a:extLst>
                </a:gridCol>
              </a:tblGrid>
              <a:tr h="548640">
                <a:tc>
                  <a:txBody>
                    <a:bodyPr/>
                    <a:lstStyle/>
                    <a:p>
                      <a:pPr algn="ctr"/>
                      <a:r>
                        <a:rPr lang="en-US" dirty="0"/>
                        <a:t>1</a:t>
                      </a:r>
                    </a:p>
                  </a:txBody>
                  <a:tcPr/>
                </a:tc>
                <a:tc>
                  <a:txBody>
                    <a:bodyPr/>
                    <a:lstStyle/>
                    <a:p>
                      <a:r>
                        <a:rPr lang="en-US" sz="1400" i="1" u="none" strike="noStrike" cap="none" dirty="0">
                          <a:effectLst/>
                          <a:sym typeface="Arial"/>
                        </a:rPr>
                        <a:t>Visit the United Nations Geneva Office on Human Rights Education website to download and print lesson resources </a:t>
                      </a:r>
                      <a:r>
                        <a:rPr lang="en-US" sz="1400" u="none" strike="noStrike" cap="none" dirty="0">
                          <a:effectLst/>
                          <a:sym typeface="Arial"/>
                        </a:rPr>
                        <a:t>at </a:t>
                      </a:r>
                      <a:r>
                        <a:rPr lang="en-US" sz="1400" u="sng" strike="noStrike" cap="none" dirty="0">
                          <a:effectLst/>
                          <a:sym typeface="Arial"/>
                          <a:hlinkClick r:id="rId4"/>
                        </a:rPr>
                        <a:t>www.go-hre.org</a:t>
                      </a:r>
                      <a:r>
                        <a:rPr lang="en-US" sz="1400" u="none" strike="noStrike" cap="none" dirty="0">
                          <a:effectLst/>
                          <a:sym typeface="Arial"/>
                        </a:rPr>
                        <a:t> </a:t>
                      </a:r>
                      <a:endParaRPr lang="en-US" sz="1400" b="0" i="0" u="none" strike="noStrike" cap="none" dirty="0">
                        <a:solidFill>
                          <a:schemeClr val="tx1"/>
                        </a:solidFill>
                        <a:effectLst/>
                        <a:latin typeface="+mn-lt"/>
                        <a:ea typeface="+mn-ea"/>
                        <a:cs typeface="+mn-cs"/>
                        <a:sym typeface="Arial"/>
                      </a:endParaRPr>
                    </a:p>
                  </a:txBody>
                  <a:tcPr/>
                </a:tc>
                <a:extLst>
                  <a:ext uri="{0D108BD9-81ED-4DB2-BD59-A6C34878D82A}">
                    <a16:rowId xmlns:a16="http://schemas.microsoft.com/office/drawing/2014/main" val="367004694"/>
                  </a:ext>
                </a:extLst>
              </a:tr>
              <a:tr h="548640">
                <a:tc>
                  <a:txBody>
                    <a:bodyPr/>
                    <a:lstStyle/>
                    <a:p>
                      <a:pPr algn="ctr"/>
                      <a:r>
                        <a:rPr lang="en-US" dirty="0"/>
                        <a:t>2</a:t>
                      </a:r>
                    </a:p>
                  </a:txBody>
                  <a:tcPr/>
                </a:tc>
                <a:tc>
                  <a:txBody>
                    <a:bodyPr/>
                    <a:lstStyle/>
                    <a:p>
                      <a:r>
                        <a:rPr lang="en-US" dirty="0"/>
                        <a:t>United Nations Universal Declaration of Human Rights. </a:t>
                      </a:r>
                      <a:r>
                        <a:rPr lang="en-US" dirty="0">
                          <a:hlinkClick r:id="rId5"/>
                        </a:rPr>
                        <a:t>https://www.un.org/en/universal-declaration-human-rights/</a:t>
                      </a:r>
                      <a:endParaRPr lang="en-US" dirty="0"/>
                    </a:p>
                  </a:txBody>
                  <a:tcPr/>
                </a:tc>
                <a:extLst>
                  <a:ext uri="{0D108BD9-81ED-4DB2-BD59-A6C34878D82A}">
                    <a16:rowId xmlns:a16="http://schemas.microsoft.com/office/drawing/2014/main" val="2406759190"/>
                  </a:ext>
                </a:extLst>
              </a:tr>
              <a:tr h="548640">
                <a:tc>
                  <a:txBody>
                    <a:bodyPr/>
                    <a:lstStyle/>
                    <a:p>
                      <a:pPr algn="ctr"/>
                      <a:r>
                        <a:rPr lang="en-US" dirty="0"/>
                        <a:t>3</a:t>
                      </a:r>
                    </a:p>
                  </a:txBody>
                  <a:tcPr/>
                </a:tc>
                <a:tc>
                  <a:txBody>
                    <a:bodyPr/>
                    <a:lstStyle/>
                    <a:p>
                      <a:r>
                        <a:rPr lang="en-US" dirty="0"/>
                        <a:t>United Nations Convention on the Rights of the Child. </a:t>
                      </a:r>
                      <a:r>
                        <a:rPr lang="en-US" dirty="0">
                          <a:hlinkClick r:id="rId6"/>
                        </a:rPr>
                        <a:t>https://www.ohchr.org/en/professionalinterest/pages/crc.aspx</a:t>
                      </a:r>
                      <a:endParaRPr lang="en-US" dirty="0"/>
                    </a:p>
                  </a:txBody>
                  <a:tcPr/>
                </a:tc>
                <a:extLst>
                  <a:ext uri="{0D108BD9-81ED-4DB2-BD59-A6C34878D82A}">
                    <a16:rowId xmlns:a16="http://schemas.microsoft.com/office/drawing/2014/main" val="1686710979"/>
                  </a:ext>
                </a:extLst>
              </a:tr>
              <a:tr h="548640">
                <a:tc>
                  <a:txBody>
                    <a:bodyPr/>
                    <a:lstStyle/>
                    <a:p>
                      <a:pPr algn="ctr"/>
                      <a:r>
                        <a:rPr lang="en-US" dirty="0"/>
                        <a:t>4</a:t>
                      </a:r>
                    </a:p>
                  </a:txBody>
                  <a:tcPr/>
                </a:tc>
                <a:tc>
                  <a:txBody>
                    <a:bodyPr/>
                    <a:lstStyle/>
                    <a:p>
                      <a:r>
                        <a:rPr lang="en-US" dirty="0"/>
                        <a:t>This Little Light of Mine (To hear song): </a:t>
                      </a:r>
                      <a:r>
                        <a:rPr lang="en-US" dirty="0">
                          <a:hlinkClick r:id="rId7"/>
                        </a:rPr>
                        <a:t>https://www.youtube.com/watch?v=W_4vgwnbAfE</a:t>
                      </a:r>
                      <a:endParaRPr lang="en-US" dirty="0"/>
                    </a:p>
                  </a:txBody>
                  <a:tcPr/>
                </a:tc>
                <a:extLst>
                  <a:ext uri="{0D108BD9-81ED-4DB2-BD59-A6C34878D82A}">
                    <a16:rowId xmlns:a16="http://schemas.microsoft.com/office/drawing/2014/main" val="3325604496"/>
                  </a:ext>
                </a:extLst>
              </a:tr>
            </a:tbl>
          </a:graphicData>
        </a:graphic>
      </p:graphicFrame>
    </p:spTree>
    <p:extLst>
      <p:ext uri="{BB962C8B-B14F-4D97-AF65-F5344CB8AC3E}">
        <p14:creationId xmlns:p14="http://schemas.microsoft.com/office/powerpoint/2010/main" val="3190259241"/>
      </p:ext>
    </p:extLst>
  </p:cSld>
  <p:clrMapOvr>
    <a:masterClrMapping/>
  </p:clrMapOvr>
  <p:transition>
    <p:fade thruBlk="1"/>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g82d376985f_0_37"/>
          <p:cNvSpPr txBox="1">
            <a:spLocks noGrp="1"/>
          </p:cNvSpPr>
          <p:nvPr>
            <p:ph type="title"/>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dirty="0"/>
              <a:t>Resources</a:t>
            </a:r>
            <a:endParaRPr dirty="0"/>
          </a:p>
        </p:txBody>
      </p:sp>
      <p:sp>
        <p:nvSpPr>
          <p:cNvPr id="185" name="Google Shape;185;g82d376985f_0_37"/>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25</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6" name="Google Shape;186;g82d376985f_0_37" descr="Circle with books, computer, files, and pictures in it with the words instructor resources around it"/>
          <p:cNvPicPr preferRelativeResize="0"/>
          <p:nvPr/>
        </p:nvPicPr>
        <p:blipFill rotWithShape="1">
          <a:blip r:embed="rId3">
            <a:alphaModFix/>
          </a:blip>
          <a:srcRect/>
          <a:stretch/>
        </p:blipFill>
        <p:spPr>
          <a:xfrm>
            <a:off x="7837084" y="188033"/>
            <a:ext cx="942535" cy="914400"/>
          </a:xfrm>
          <a:prstGeom prst="rect">
            <a:avLst/>
          </a:prstGeom>
          <a:noFill/>
          <a:ln>
            <a:noFill/>
          </a:ln>
        </p:spPr>
      </p:pic>
      <p:pic>
        <p:nvPicPr>
          <p:cNvPr id="3" name="Picture 2">
            <a:extLst>
              <a:ext uri="{FF2B5EF4-FFF2-40B4-BE49-F238E27FC236}">
                <a16:creationId xmlns:a16="http://schemas.microsoft.com/office/drawing/2014/main" id="{6846616A-B9F0-4B25-9000-3922F2D15CFD}"/>
              </a:ext>
            </a:extLst>
          </p:cNvPr>
          <p:cNvPicPr>
            <a:picLocks noChangeAspect="1"/>
          </p:cNvPicPr>
          <p:nvPr/>
        </p:nvPicPr>
        <p:blipFill>
          <a:blip r:embed="rId4"/>
          <a:stretch>
            <a:fillRect/>
          </a:stretch>
        </p:blipFill>
        <p:spPr>
          <a:xfrm>
            <a:off x="2796267" y="285750"/>
            <a:ext cx="3551466" cy="4572000"/>
          </a:xfrm>
          <a:prstGeom prst="rect">
            <a:avLst/>
          </a:prstGeom>
          <a:ln>
            <a:solidFill>
              <a:schemeClr val="tx1"/>
            </a:solidFill>
          </a:ln>
        </p:spPr>
      </p:pic>
    </p:spTree>
    <p:extLst>
      <p:ext uri="{BB962C8B-B14F-4D97-AF65-F5344CB8AC3E}">
        <p14:creationId xmlns:p14="http://schemas.microsoft.com/office/powerpoint/2010/main" val="1956789287"/>
      </p:ext>
    </p:extLst>
  </p:cSld>
  <p:clrMapOvr>
    <a:masterClrMapping/>
  </p:clrMapOvr>
  <p:transition>
    <p:fade thruBlk="1"/>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g82d376985f_0_37"/>
          <p:cNvSpPr txBox="1">
            <a:spLocks noGrp="1"/>
          </p:cNvSpPr>
          <p:nvPr>
            <p:ph type="title"/>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dirty="0"/>
              <a:t>Resources</a:t>
            </a:r>
            <a:endParaRPr dirty="0"/>
          </a:p>
        </p:txBody>
      </p:sp>
      <p:sp>
        <p:nvSpPr>
          <p:cNvPr id="185" name="Google Shape;185;g82d376985f_0_37"/>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26</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6" name="Google Shape;186;g82d376985f_0_37" descr="Circle with books, computer, files, and pictures in it with the words instructor resources around it"/>
          <p:cNvPicPr preferRelativeResize="0"/>
          <p:nvPr/>
        </p:nvPicPr>
        <p:blipFill rotWithShape="1">
          <a:blip r:embed="rId3">
            <a:alphaModFix/>
          </a:blip>
          <a:srcRect/>
          <a:stretch/>
        </p:blipFill>
        <p:spPr>
          <a:xfrm>
            <a:off x="7837084" y="188033"/>
            <a:ext cx="942535" cy="914400"/>
          </a:xfrm>
          <a:prstGeom prst="rect">
            <a:avLst/>
          </a:prstGeom>
          <a:noFill/>
          <a:ln>
            <a:noFill/>
          </a:ln>
        </p:spPr>
      </p:pic>
      <p:pic>
        <p:nvPicPr>
          <p:cNvPr id="3" name="Picture 2">
            <a:extLst>
              <a:ext uri="{FF2B5EF4-FFF2-40B4-BE49-F238E27FC236}">
                <a16:creationId xmlns:a16="http://schemas.microsoft.com/office/drawing/2014/main" id="{6846616A-B9F0-4B25-9000-3922F2D15CFD}"/>
              </a:ext>
            </a:extLst>
          </p:cNvPr>
          <p:cNvPicPr>
            <a:picLocks noChangeAspect="1"/>
          </p:cNvPicPr>
          <p:nvPr/>
        </p:nvPicPr>
        <p:blipFill>
          <a:blip r:embed="rId4"/>
          <a:srcRect/>
          <a:stretch/>
        </p:blipFill>
        <p:spPr>
          <a:xfrm>
            <a:off x="1159193" y="285750"/>
            <a:ext cx="6825614" cy="4572000"/>
          </a:xfrm>
          <a:prstGeom prst="rect">
            <a:avLst/>
          </a:prstGeom>
          <a:ln>
            <a:solidFill>
              <a:schemeClr val="tx1"/>
            </a:solidFill>
          </a:ln>
        </p:spPr>
      </p:pic>
    </p:spTree>
    <p:extLst>
      <p:ext uri="{BB962C8B-B14F-4D97-AF65-F5344CB8AC3E}">
        <p14:creationId xmlns:p14="http://schemas.microsoft.com/office/powerpoint/2010/main" val="103391166"/>
      </p:ext>
    </p:extLst>
  </p:cSld>
  <p:clrMapOvr>
    <a:masterClrMapping/>
  </p:clrMapOvr>
  <p:transition>
    <p:fade thruBlk="1"/>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g82d376985f_0_37"/>
          <p:cNvSpPr txBox="1">
            <a:spLocks noGrp="1"/>
          </p:cNvSpPr>
          <p:nvPr>
            <p:ph type="title"/>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dirty="0"/>
              <a:t>Resources</a:t>
            </a:r>
            <a:endParaRPr dirty="0"/>
          </a:p>
        </p:txBody>
      </p:sp>
      <p:sp>
        <p:nvSpPr>
          <p:cNvPr id="185" name="Google Shape;185;g82d376985f_0_37"/>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27</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6" name="Google Shape;186;g82d376985f_0_37" descr="Circle with books, computer, files, and pictures in it with the words instructor resources around it"/>
          <p:cNvPicPr preferRelativeResize="0"/>
          <p:nvPr/>
        </p:nvPicPr>
        <p:blipFill rotWithShape="1">
          <a:blip r:embed="rId3">
            <a:alphaModFix/>
          </a:blip>
          <a:srcRect/>
          <a:stretch/>
        </p:blipFill>
        <p:spPr>
          <a:xfrm>
            <a:off x="7837084" y="188033"/>
            <a:ext cx="942535" cy="914400"/>
          </a:xfrm>
          <a:prstGeom prst="rect">
            <a:avLst/>
          </a:prstGeom>
          <a:noFill/>
          <a:ln>
            <a:noFill/>
          </a:ln>
        </p:spPr>
      </p:pic>
      <p:pic>
        <p:nvPicPr>
          <p:cNvPr id="3" name="Picture 2">
            <a:extLst>
              <a:ext uri="{FF2B5EF4-FFF2-40B4-BE49-F238E27FC236}">
                <a16:creationId xmlns:a16="http://schemas.microsoft.com/office/drawing/2014/main" id="{6846616A-B9F0-4B25-9000-3922F2D15CFD}"/>
              </a:ext>
            </a:extLst>
          </p:cNvPr>
          <p:cNvPicPr>
            <a:picLocks noChangeAspect="1"/>
          </p:cNvPicPr>
          <p:nvPr/>
        </p:nvPicPr>
        <p:blipFill>
          <a:blip r:embed="rId4"/>
          <a:srcRect/>
          <a:stretch/>
        </p:blipFill>
        <p:spPr>
          <a:xfrm>
            <a:off x="2719866" y="285750"/>
            <a:ext cx="3704267" cy="4572000"/>
          </a:xfrm>
          <a:prstGeom prst="rect">
            <a:avLst/>
          </a:prstGeom>
          <a:ln>
            <a:solidFill>
              <a:schemeClr val="tx1"/>
            </a:solidFill>
          </a:ln>
        </p:spPr>
      </p:pic>
    </p:spTree>
    <p:extLst>
      <p:ext uri="{BB962C8B-B14F-4D97-AF65-F5344CB8AC3E}">
        <p14:creationId xmlns:p14="http://schemas.microsoft.com/office/powerpoint/2010/main" val="396857066"/>
      </p:ext>
    </p:extLst>
  </p:cSld>
  <p:clrMapOvr>
    <a:masterClrMapping/>
  </p:clrMapOvr>
  <p:transition>
    <p:fade thruBlk="1"/>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5" name="Google Shape;184;g82d376985f_0_37">
            <a:extLst>
              <a:ext uri="{FF2B5EF4-FFF2-40B4-BE49-F238E27FC236}">
                <a16:creationId xmlns:a16="http://schemas.microsoft.com/office/drawing/2014/main" id="{C7550DC7-933C-4C5A-889E-3D55C6276DDB}"/>
              </a:ext>
            </a:extLst>
          </p:cNvPr>
          <p:cNvSpPr txBox="1">
            <a:spLocks noGrp="1"/>
          </p:cNvSpPr>
          <p:nvPr>
            <p:ph type="title"/>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dirty="0"/>
              <a:t>Resources</a:t>
            </a:r>
            <a:endParaRPr dirty="0"/>
          </a:p>
        </p:txBody>
      </p:sp>
      <p:sp>
        <p:nvSpPr>
          <p:cNvPr id="185" name="Google Shape;185;g82d376985f_0_37"/>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28</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7" name="Google Shape;589;p42">
            <a:extLst>
              <a:ext uri="{FF2B5EF4-FFF2-40B4-BE49-F238E27FC236}">
                <a16:creationId xmlns:a16="http://schemas.microsoft.com/office/drawing/2014/main" id="{0A506C4C-06B8-47AE-8AD0-21AC5A7F95B8}"/>
              </a:ext>
            </a:extLst>
          </p:cNvPr>
          <p:cNvPicPr preferRelativeResize="0">
            <a:picLocks noChangeAspect="1"/>
          </p:cNvPicPr>
          <p:nvPr/>
        </p:nvPicPr>
        <p:blipFill rotWithShape="1">
          <a:blip r:embed="rId3"/>
          <a:srcRect/>
          <a:stretch/>
        </p:blipFill>
        <p:spPr>
          <a:xfrm>
            <a:off x="2832063" y="285750"/>
            <a:ext cx="3479875" cy="4572000"/>
          </a:xfrm>
          <a:prstGeom prst="rect">
            <a:avLst/>
          </a:prstGeom>
          <a:noFill/>
          <a:ln>
            <a:noFill/>
          </a:ln>
          <a:effectLst>
            <a:outerShdw blurRad="50800" dist="38100" dir="2700000" algn="tl" rotWithShape="0">
              <a:prstClr val="black">
                <a:alpha val="40000"/>
              </a:prstClr>
            </a:outerShdw>
          </a:effectLst>
        </p:spPr>
      </p:pic>
      <p:pic>
        <p:nvPicPr>
          <p:cNvPr id="6" name="Google Shape;186;g82d376985f_0_37" descr="Circle with books, computer, files, and pictures in it with the words instructor resources around it">
            <a:extLst>
              <a:ext uri="{FF2B5EF4-FFF2-40B4-BE49-F238E27FC236}">
                <a16:creationId xmlns:a16="http://schemas.microsoft.com/office/drawing/2014/main" id="{36B9828B-D5F9-408E-A96F-C96ADF18862B}"/>
              </a:ext>
            </a:extLst>
          </p:cNvPr>
          <p:cNvPicPr preferRelativeResize="0"/>
          <p:nvPr/>
        </p:nvPicPr>
        <p:blipFill rotWithShape="1">
          <a:blip r:embed="rId4">
            <a:alphaModFix/>
          </a:blip>
          <a:srcRect/>
          <a:stretch/>
        </p:blipFill>
        <p:spPr>
          <a:xfrm>
            <a:off x="7837084" y="188033"/>
            <a:ext cx="942535" cy="914400"/>
          </a:xfrm>
          <a:prstGeom prst="rect">
            <a:avLst/>
          </a:prstGeom>
          <a:noFill/>
          <a:ln>
            <a:noFill/>
          </a:ln>
        </p:spPr>
      </p:pic>
    </p:spTree>
    <p:extLst>
      <p:ext uri="{BB962C8B-B14F-4D97-AF65-F5344CB8AC3E}">
        <p14:creationId xmlns:p14="http://schemas.microsoft.com/office/powerpoint/2010/main" val="3650402337"/>
      </p:ext>
    </p:extLst>
  </p:cSld>
  <p:clrMapOvr>
    <a:masterClrMapping/>
  </p:clrMapOvr>
  <p:transition>
    <p:fade thruBlk="1"/>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17"/>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lvl="0"/>
            <a:r>
              <a:rPr lang="en-US" sz="2400" dirty="0"/>
              <a:t>Universal Declaration of Human Rights</a:t>
            </a:r>
            <a:br>
              <a:rPr lang="en-US" sz="2400" dirty="0"/>
            </a:br>
            <a:r>
              <a:rPr lang="en-US" sz="3200" dirty="0"/>
              <a:t>Article 6</a:t>
            </a:r>
            <a:endParaRPr sz="2400" dirty="0"/>
          </a:p>
        </p:txBody>
      </p:sp>
      <p:sp>
        <p:nvSpPr>
          <p:cNvPr id="4" name="Text Placeholder 3">
            <a:extLst>
              <a:ext uri="{FF2B5EF4-FFF2-40B4-BE49-F238E27FC236}">
                <a16:creationId xmlns:a16="http://schemas.microsoft.com/office/drawing/2014/main" id="{3148FE6F-4C9A-4F56-94DA-C6AD5497E674}"/>
              </a:ext>
            </a:extLst>
          </p:cNvPr>
          <p:cNvSpPr>
            <a:spLocks noGrp="1"/>
          </p:cNvSpPr>
          <p:nvPr>
            <p:ph type="body" idx="1"/>
          </p:nvPr>
        </p:nvSpPr>
        <p:spPr>
          <a:xfrm>
            <a:off x="1209971" y="1506120"/>
            <a:ext cx="4589542" cy="3372740"/>
          </a:xfrm>
        </p:spPr>
        <p:txBody>
          <a:bodyPr anchor="ctr">
            <a:normAutofit/>
          </a:bodyPr>
          <a:lstStyle/>
          <a:p>
            <a:pPr marL="0" lvl="0" indent="0">
              <a:lnSpc>
                <a:spcPct val="90000"/>
              </a:lnSpc>
              <a:spcBef>
                <a:spcPts val="600"/>
              </a:spcBef>
              <a:buNone/>
            </a:pPr>
            <a:r>
              <a:rPr lang="en-US" b="0" dirty="0"/>
              <a:t>“You have a right to be accepted everywhere as a person before the law.”</a:t>
            </a:r>
          </a:p>
        </p:txBody>
      </p:sp>
      <p:sp>
        <p:nvSpPr>
          <p:cNvPr id="227" name="Google Shape;227;p17"/>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29</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8" name="Picture 7">
            <a:extLst>
              <a:ext uri="{FF2B5EF4-FFF2-40B4-BE49-F238E27FC236}">
                <a16:creationId xmlns:a16="http://schemas.microsoft.com/office/drawing/2014/main" id="{6DB38387-7BD4-4CBC-AC8D-3EAE41A193D4}"/>
              </a:ext>
            </a:extLst>
          </p:cNvPr>
          <p:cNvPicPr>
            <a:picLocks noChangeAspect="1"/>
          </p:cNvPicPr>
          <p:nvPr/>
        </p:nvPicPr>
        <p:blipFill>
          <a:blip r:embed="rId3"/>
          <a:srcRect/>
          <a:stretch/>
        </p:blipFill>
        <p:spPr>
          <a:xfrm>
            <a:off x="6468757" y="2458908"/>
            <a:ext cx="1440965" cy="1467165"/>
          </a:xfrm>
          <a:prstGeom prst="rect">
            <a:avLst/>
          </a:prstGeom>
          <a:ln>
            <a:noFill/>
          </a:ln>
          <a:effectLst>
            <a:outerShdw blurRad="50800" dist="38100" dir="2700000" algn="tl" rotWithShape="0">
              <a:prstClr val="black">
                <a:alpha val="40000"/>
              </a:prstClr>
            </a:outerShdw>
          </a:effectLst>
        </p:spPr>
      </p:pic>
      <p:sp>
        <p:nvSpPr>
          <p:cNvPr id="7" name="Google Shape;184;g82d376985f_0_37">
            <a:extLst>
              <a:ext uri="{FF2B5EF4-FFF2-40B4-BE49-F238E27FC236}">
                <a16:creationId xmlns:a16="http://schemas.microsoft.com/office/drawing/2014/main" id="{377F62DC-0F9A-420E-BCB4-7F1FD0254737}"/>
              </a:ext>
            </a:extLst>
          </p:cNvPr>
          <p:cNvSpPr txBox="1">
            <a:spLocks/>
          </p:cNvSpPr>
          <p:nvPr/>
        </p:nvSpPr>
        <p:spPr>
          <a:xfrm rot="16200000">
            <a:off x="-1033313" y="2371252"/>
            <a:ext cx="3352579" cy="914400"/>
          </a:xfrm>
          <a:prstGeom prst="rect">
            <a:avLst/>
          </a:prstGeom>
          <a:noFill/>
          <a:ln>
            <a:noFill/>
          </a:ln>
        </p:spPr>
        <p:txBody>
          <a:bodyPr spcFirstLastPara="1" wrap="square" lIns="91425" tIns="91425" rIns="91425" bIns="91425" numCol="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400"/>
              <a:buFont typeface="Arial"/>
              <a:buNone/>
              <a:defRPr sz="3600" b="1" i="0" u="none" strike="noStrike" cap="none">
                <a:solidFill>
                  <a:srgbClr val="00A5A6"/>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a:buSzPts val="3600"/>
            </a:pPr>
            <a:r>
              <a:rPr lang="en-US"/>
              <a:t>Resources</a:t>
            </a:r>
            <a:endParaRPr lang="en-US" dirty="0"/>
          </a:p>
        </p:txBody>
      </p:sp>
      <p:pic>
        <p:nvPicPr>
          <p:cNvPr id="10" name="Google Shape;186;g82d376985f_0_37" descr="Circle with books, computer, files, and pictures in it with the words instructor resources around it">
            <a:extLst>
              <a:ext uri="{FF2B5EF4-FFF2-40B4-BE49-F238E27FC236}">
                <a16:creationId xmlns:a16="http://schemas.microsoft.com/office/drawing/2014/main" id="{7DDE9995-5C0A-483D-A9C9-E39BB49A63C6}"/>
              </a:ext>
            </a:extLst>
          </p:cNvPr>
          <p:cNvPicPr preferRelativeResize="0"/>
          <p:nvPr/>
        </p:nvPicPr>
        <p:blipFill rotWithShape="1">
          <a:blip r:embed="rId4">
            <a:alphaModFix/>
          </a:blip>
          <a:srcRect/>
          <a:stretch/>
        </p:blipFill>
        <p:spPr>
          <a:xfrm>
            <a:off x="7837084" y="188033"/>
            <a:ext cx="942535" cy="914400"/>
          </a:xfrm>
          <a:prstGeom prst="rect">
            <a:avLst/>
          </a:prstGeom>
          <a:noFill/>
          <a:ln>
            <a:noFill/>
          </a:ln>
        </p:spPr>
      </p:pic>
    </p:spTree>
  </p:cSld>
  <p:clrMapOvr>
    <a:masterClrMapping/>
  </p:clrMapOvr>
  <p:transition>
    <p:fade thruBlk="1"/>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CC00"/>
        </a:solidFill>
        <a:effectLst/>
      </p:bgPr>
    </p:bg>
    <p:spTree>
      <p:nvGrpSpPr>
        <p:cNvPr id="1" name="Shape 94"/>
        <p:cNvGrpSpPr/>
        <p:nvPr/>
      </p:nvGrpSpPr>
      <p:grpSpPr>
        <a:xfrm>
          <a:off x="0" y="0"/>
          <a:ext cx="0" cy="0"/>
          <a:chOff x="0" y="0"/>
          <a:chExt cx="0" cy="0"/>
        </a:xfrm>
      </p:grpSpPr>
      <p:sp>
        <p:nvSpPr>
          <p:cNvPr id="123" name="Google Shape;123;g7372b59db7_0_108"/>
          <p:cNvSpPr txBox="1"/>
          <p:nvPr/>
        </p:nvSpPr>
        <p:spPr>
          <a:xfrm>
            <a:off x="365760" y="318941"/>
            <a:ext cx="6059632" cy="754800"/>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39988"/>
              </a:lnSpc>
              <a:spcBef>
                <a:spcPts val="0"/>
              </a:spcBef>
              <a:spcAft>
                <a:spcPts val="0"/>
              </a:spcAft>
              <a:buClr>
                <a:srgbClr val="000000"/>
              </a:buClr>
              <a:buSzTx/>
              <a:buFont typeface="Arial"/>
              <a:buNone/>
              <a:tabLst/>
              <a:defRPr/>
            </a:pPr>
            <a:r>
              <a:rPr kumimoji="0" lang="en-US" sz="3600" b="1" i="0" u="none" strike="noStrike" kern="0" cap="none" spc="0" normalizeH="0" baseline="0" noProof="0" dirty="0">
                <a:ln>
                  <a:noFill/>
                </a:ln>
                <a:solidFill>
                  <a:srgbClr val="000000"/>
                </a:solidFill>
                <a:effectLst/>
                <a:uLnTx/>
                <a:uFillTx/>
                <a:latin typeface="Arial" panose="020B0604020202020204" pitchFamily="34" charset="0"/>
                <a:ea typeface="Open Sans ExtraBold"/>
                <a:cs typeface="Arial" panose="020B0604020202020204" pitchFamily="34" charset="0"/>
                <a:sym typeface="Open Sans ExtraBold"/>
              </a:rPr>
              <a:t>Materials Needed</a:t>
            </a:r>
            <a:endParaRPr kumimoji="0" sz="5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endParaRPr>
          </a:p>
        </p:txBody>
      </p:sp>
      <p:pic>
        <p:nvPicPr>
          <p:cNvPr id="124" name="Google Shape;124;g7372b59db7_0_108" descr="Light bulb in a yellow square the icon used to indicate facilitator tips in the presentation"/>
          <p:cNvPicPr preferRelativeResize="0"/>
          <p:nvPr/>
        </p:nvPicPr>
        <p:blipFill rotWithShape="1">
          <a:blip r:embed="rId3">
            <a:alphaModFix/>
          </a:blip>
          <a:srcRect/>
          <a:stretch/>
        </p:blipFill>
        <p:spPr>
          <a:xfrm>
            <a:off x="8070425" y="208100"/>
            <a:ext cx="846706" cy="846706"/>
          </a:xfrm>
          <a:prstGeom prst="rect">
            <a:avLst/>
          </a:prstGeom>
          <a:noFill/>
          <a:ln>
            <a:noFill/>
          </a:ln>
        </p:spPr>
      </p:pic>
      <p:graphicFrame>
        <p:nvGraphicFramePr>
          <p:cNvPr id="2" name="Table 2">
            <a:extLst>
              <a:ext uri="{FF2B5EF4-FFF2-40B4-BE49-F238E27FC236}">
                <a16:creationId xmlns:a16="http://schemas.microsoft.com/office/drawing/2014/main" id="{97133038-E003-4CA8-BA99-5466EA413D32}"/>
              </a:ext>
            </a:extLst>
          </p:cNvPr>
          <p:cNvGraphicFramePr>
            <a:graphicFrameLocks noGrp="1"/>
          </p:cNvGraphicFramePr>
          <p:nvPr>
            <p:extLst>
              <p:ext uri="{D42A27DB-BD31-4B8C-83A1-F6EECF244321}">
                <p14:modId xmlns:p14="http://schemas.microsoft.com/office/powerpoint/2010/main" val="3688391560"/>
              </p:ext>
            </p:extLst>
          </p:nvPr>
        </p:nvGraphicFramePr>
        <p:xfrm>
          <a:off x="365760" y="1230261"/>
          <a:ext cx="8412480" cy="3352800"/>
        </p:xfrm>
        <a:graphic>
          <a:graphicData uri="http://schemas.openxmlformats.org/drawingml/2006/table">
            <a:tbl>
              <a:tblPr firstRow="1" bandRow="1">
                <a:tableStyleId>{5940675A-B579-460E-94D1-54222C63F5DA}</a:tableStyleId>
              </a:tblPr>
              <a:tblGrid>
                <a:gridCol w="457200">
                  <a:extLst>
                    <a:ext uri="{9D8B030D-6E8A-4147-A177-3AD203B41FA5}">
                      <a16:colId xmlns:a16="http://schemas.microsoft.com/office/drawing/2014/main" val="3743268562"/>
                    </a:ext>
                  </a:extLst>
                </a:gridCol>
                <a:gridCol w="7955280">
                  <a:extLst>
                    <a:ext uri="{9D8B030D-6E8A-4147-A177-3AD203B41FA5}">
                      <a16:colId xmlns:a16="http://schemas.microsoft.com/office/drawing/2014/main" val="22100770"/>
                    </a:ext>
                  </a:extLst>
                </a:gridCol>
              </a:tblGrid>
              <a:tr h="274320">
                <a:tc>
                  <a:txBody>
                    <a:bodyPr/>
                    <a:lstStyle/>
                    <a:p>
                      <a:pPr algn="ctr"/>
                      <a:r>
                        <a:rPr lang="en-US" b="1" dirty="0">
                          <a:solidFill>
                            <a:schemeClr val="bg1"/>
                          </a:solidFill>
                          <a:effectLst>
                            <a:outerShdw blurRad="38100" dist="38100" dir="2700000" algn="tl">
                              <a:srgbClr val="000000">
                                <a:alpha val="43137"/>
                              </a:srgbClr>
                            </a:outerShdw>
                          </a:effectLst>
                        </a:rPr>
                        <a:t>1</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Class Roll</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273176950"/>
                  </a:ext>
                </a:extLst>
              </a:tr>
              <a:tr h="274320">
                <a:tc>
                  <a:txBody>
                    <a:bodyPr/>
                    <a:lstStyle/>
                    <a:p>
                      <a:pPr algn="ctr"/>
                      <a:r>
                        <a:rPr lang="en-US" b="1" dirty="0">
                          <a:solidFill>
                            <a:schemeClr val="bg1"/>
                          </a:solidFill>
                          <a:effectLst>
                            <a:outerShdw blurRad="38100" dist="38100" dir="2700000" algn="tl">
                              <a:srgbClr val="000000">
                                <a:alpha val="43137"/>
                              </a:srgbClr>
                            </a:outerShdw>
                          </a:effectLst>
                        </a:rPr>
                        <a:t>2</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Class Rules Chart</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260441599"/>
                  </a:ext>
                </a:extLst>
              </a:tr>
              <a:tr h="274320">
                <a:tc>
                  <a:txBody>
                    <a:bodyPr/>
                    <a:lstStyle/>
                    <a:p>
                      <a:pPr algn="ctr"/>
                      <a:r>
                        <a:rPr lang="en-US" b="1" dirty="0">
                          <a:solidFill>
                            <a:schemeClr val="bg1"/>
                          </a:solidFill>
                          <a:effectLst>
                            <a:outerShdw blurRad="38100" dist="38100" dir="2700000" algn="tl">
                              <a:srgbClr val="000000">
                                <a:alpha val="43137"/>
                              </a:srgbClr>
                            </a:outerShdw>
                          </a:effectLst>
                        </a:rPr>
                        <a:t>3</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0" dirty="0"/>
                        <a:t>Chalkboard or Flipchart</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025232104"/>
                  </a:ext>
                </a:extLst>
              </a:tr>
              <a:tr h="274320">
                <a:tc>
                  <a:txBody>
                    <a:bodyPr/>
                    <a:lstStyle/>
                    <a:p>
                      <a:pPr algn="ctr"/>
                      <a:r>
                        <a:rPr lang="en-US" b="1" dirty="0">
                          <a:solidFill>
                            <a:schemeClr val="bg1"/>
                          </a:solidFill>
                          <a:effectLst>
                            <a:outerShdw blurRad="38100" dist="38100" dir="2700000" algn="tl">
                              <a:srgbClr val="000000">
                                <a:alpha val="43137"/>
                              </a:srgbClr>
                            </a:outerShdw>
                          </a:effectLst>
                        </a:rPr>
                        <a:t>4</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Chalk or Markers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26371420"/>
                  </a:ext>
                </a:extLst>
              </a:tr>
              <a:tr h="274320">
                <a:tc>
                  <a:txBody>
                    <a:bodyPr/>
                    <a:lstStyle/>
                    <a:p>
                      <a:pPr algn="ctr"/>
                      <a:r>
                        <a:rPr lang="en-US" b="1" dirty="0">
                          <a:solidFill>
                            <a:schemeClr val="bg1"/>
                          </a:solidFill>
                          <a:effectLst>
                            <a:outerShdw blurRad="38100" dist="38100" dir="2700000" algn="tl">
                              <a:srgbClr val="000000">
                                <a:alpha val="43137"/>
                              </a:srgbClr>
                            </a:outerShdw>
                          </a:effectLst>
                        </a:rPr>
                        <a:t>5</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Talking Stick</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513964692"/>
                  </a:ext>
                </a:extLst>
              </a:tr>
              <a:tr h="274320">
                <a:tc>
                  <a:txBody>
                    <a:bodyPr/>
                    <a:lstStyle/>
                    <a:p>
                      <a:pPr algn="ctr"/>
                      <a:r>
                        <a:rPr lang="en-US" b="1" dirty="0">
                          <a:solidFill>
                            <a:schemeClr val="bg1"/>
                          </a:solidFill>
                          <a:effectLst>
                            <a:outerShdw blurRad="38100" dist="38100" dir="2700000" algn="tl">
                              <a:srgbClr val="000000">
                                <a:alpha val="43137"/>
                              </a:srgbClr>
                            </a:outerShdw>
                          </a:effectLst>
                        </a:rPr>
                        <a:t>6</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Song: This Little Light of Mine</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112782163"/>
                  </a:ext>
                </a:extLst>
              </a:tr>
              <a:tr h="274320">
                <a:tc>
                  <a:txBody>
                    <a:bodyPr/>
                    <a:lstStyle/>
                    <a:p>
                      <a:pPr algn="ctr"/>
                      <a:r>
                        <a:rPr lang="en-US" b="1" dirty="0">
                          <a:solidFill>
                            <a:schemeClr val="bg1"/>
                          </a:solidFill>
                          <a:effectLst>
                            <a:outerShdw blurRad="38100" dist="38100" dir="2700000" algn="tl">
                              <a:srgbClr val="000000">
                                <a:alpha val="43137"/>
                              </a:srgbClr>
                            </a:outerShdw>
                          </a:effectLst>
                        </a:rPr>
                        <a:t>7</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Image: Birth Certificate</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30903284"/>
                  </a:ext>
                </a:extLst>
              </a:tr>
              <a:tr h="274320">
                <a:tc>
                  <a:txBody>
                    <a:bodyPr/>
                    <a:lstStyle/>
                    <a:p>
                      <a:pPr algn="ctr"/>
                      <a:r>
                        <a:rPr lang="en-US" b="1" dirty="0">
                          <a:solidFill>
                            <a:schemeClr val="bg1"/>
                          </a:solidFill>
                          <a:effectLst>
                            <a:outerShdw blurRad="38100" dist="38100" dir="2700000" algn="tl">
                              <a:srgbClr val="000000">
                                <a:alpha val="43137"/>
                              </a:srgbClr>
                            </a:outerShdw>
                          </a:effectLst>
                        </a:rPr>
                        <a:t>8</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Document: Sample Birth Registration for each student</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592284311"/>
                  </a:ext>
                </a:extLst>
              </a:tr>
              <a:tr h="274320">
                <a:tc>
                  <a:txBody>
                    <a:bodyPr/>
                    <a:lstStyle/>
                    <a:p>
                      <a:pPr algn="ctr"/>
                      <a:r>
                        <a:rPr lang="en-US" b="1" dirty="0">
                          <a:solidFill>
                            <a:schemeClr val="bg1"/>
                          </a:solidFill>
                          <a:effectLst>
                            <a:outerShdw blurRad="38100" dist="38100" dir="2700000" algn="tl">
                              <a:srgbClr val="000000">
                                <a:alpha val="43137"/>
                              </a:srgbClr>
                            </a:outerShdw>
                          </a:effectLst>
                        </a:rPr>
                        <a:t>9</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Image: Horton Hears a Who</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872125129"/>
                  </a:ext>
                </a:extLst>
              </a:tr>
              <a:tr h="274320">
                <a:tc>
                  <a:txBody>
                    <a:bodyPr/>
                    <a:lstStyle/>
                    <a:p>
                      <a:pPr algn="ctr"/>
                      <a:r>
                        <a:rPr lang="en-US" b="1" dirty="0">
                          <a:solidFill>
                            <a:schemeClr val="bg1"/>
                          </a:solidFill>
                          <a:effectLst>
                            <a:outerShdw blurRad="38100" dist="38100" dir="2700000" algn="tl">
                              <a:srgbClr val="000000">
                                <a:alpha val="43137"/>
                              </a:srgbClr>
                            </a:outerShdw>
                          </a:effectLst>
                        </a:rPr>
                        <a:t>10</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Document: Universal </a:t>
                      </a:r>
                      <a:r>
                        <a:rPr lang="en-US" b="0"/>
                        <a:t>Declaration of </a:t>
                      </a:r>
                      <a:r>
                        <a:rPr lang="en-US" b="0" dirty="0"/>
                        <a:t>Human Rights (UDHR) Article 6</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224444467"/>
                  </a:ext>
                </a:extLst>
              </a:tr>
              <a:tr h="274320">
                <a:tc>
                  <a:txBody>
                    <a:bodyPr/>
                    <a:lstStyle/>
                    <a:p>
                      <a:pPr algn="ctr"/>
                      <a:r>
                        <a:rPr lang="en-US" b="1" dirty="0">
                          <a:solidFill>
                            <a:schemeClr val="bg1"/>
                          </a:solidFill>
                          <a:effectLst>
                            <a:outerShdw blurRad="38100" dist="38100" dir="2700000" algn="tl">
                              <a:srgbClr val="000000">
                                <a:alpha val="43137"/>
                              </a:srgbClr>
                            </a:outerShdw>
                          </a:effectLst>
                        </a:rPr>
                        <a:t>11</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Mini-posters: All mini-posters used so far including “Recognition as a Person”</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942095566"/>
                  </a:ext>
                </a:extLst>
              </a:tr>
            </a:tbl>
          </a:graphicData>
        </a:graphic>
      </p:graphicFrame>
    </p:spTree>
    <p:extLst>
      <p:ext uri="{BB962C8B-B14F-4D97-AF65-F5344CB8AC3E}">
        <p14:creationId xmlns:p14="http://schemas.microsoft.com/office/powerpoint/2010/main" val="301916250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17"/>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lvl="0"/>
            <a:r>
              <a:rPr lang="en-US" sz="2400" dirty="0"/>
              <a:t>Universal Declaration of Human Rights</a:t>
            </a:r>
            <a:br>
              <a:rPr lang="en-US" sz="2400" dirty="0"/>
            </a:br>
            <a:r>
              <a:rPr lang="en-US" sz="3200" dirty="0"/>
              <a:t>Article 6</a:t>
            </a:r>
            <a:endParaRPr sz="2400" dirty="0"/>
          </a:p>
        </p:txBody>
      </p:sp>
      <p:sp>
        <p:nvSpPr>
          <p:cNvPr id="227" name="Google Shape;227;p17"/>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30</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8" name="Picture 7">
            <a:extLst>
              <a:ext uri="{FF2B5EF4-FFF2-40B4-BE49-F238E27FC236}">
                <a16:creationId xmlns:a16="http://schemas.microsoft.com/office/drawing/2014/main" id="{6DB38387-7BD4-4CBC-AC8D-3EAE41A193D4}"/>
              </a:ext>
            </a:extLst>
          </p:cNvPr>
          <p:cNvPicPr>
            <a:picLocks noChangeAspect="1"/>
          </p:cNvPicPr>
          <p:nvPr/>
        </p:nvPicPr>
        <p:blipFill>
          <a:blip r:embed="rId3"/>
          <a:srcRect/>
          <a:stretch/>
        </p:blipFill>
        <p:spPr>
          <a:xfrm>
            <a:off x="6468757" y="2458908"/>
            <a:ext cx="1440965" cy="1467165"/>
          </a:xfrm>
          <a:prstGeom prst="rect">
            <a:avLst/>
          </a:prstGeom>
          <a:ln>
            <a:noFill/>
          </a:ln>
          <a:effectLst>
            <a:outerShdw blurRad="50800" dist="38100" dir="2700000" algn="tl" rotWithShape="0">
              <a:prstClr val="black">
                <a:alpha val="40000"/>
              </a:prstClr>
            </a:outerShdw>
          </a:effectLst>
        </p:spPr>
      </p:pic>
      <p:sp>
        <p:nvSpPr>
          <p:cNvPr id="7" name="Google Shape;184;g82d376985f_0_37">
            <a:extLst>
              <a:ext uri="{FF2B5EF4-FFF2-40B4-BE49-F238E27FC236}">
                <a16:creationId xmlns:a16="http://schemas.microsoft.com/office/drawing/2014/main" id="{377F62DC-0F9A-420E-BCB4-7F1FD0254737}"/>
              </a:ext>
            </a:extLst>
          </p:cNvPr>
          <p:cNvSpPr txBox="1">
            <a:spLocks/>
          </p:cNvSpPr>
          <p:nvPr/>
        </p:nvSpPr>
        <p:spPr>
          <a:xfrm rot="16200000">
            <a:off x="-1033313" y="2371252"/>
            <a:ext cx="3352579" cy="914400"/>
          </a:xfrm>
          <a:prstGeom prst="rect">
            <a:avLst/>
          </a:prstGeom>
          <a:noFill/>
          <a:ln>
            <a:noFill/>
          </a:ln>
        </p:spPr>
        <p:txBody>
          <a:bodyPr spcFirstLastPara="1" wrap="square" lIns="91425" tIns="91425" rIns="91425" bIns="91425" numCol="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400"/>
              <a:buFont typeface="Arial"/>
              <a:buNone/>
              <a:defRPr sz="3600" b="1" i="0" u="none" strike="noStrike" cap="none">
                <a:solidFill>
                  <a:srgbClr val="00A5A6"/>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a:buSzPts val="3600"/>
            </a:pPr>
            <a:r>
              <a:rPr lang="en-US"/>
              <a:t>Resources</a:t>
            </a:r>
            <a:endParaRPr lang="en-US" dirty="0"/>
          </a:p>
        </p:txBody>
      </p:sp>
      <p:pic>
        <p:nvPicPr>
          <p:cNvPr id="10" name="Google Shape;186;g82d376985f_0_37" descr="Circle with books, computer, files, and pictures in it with the words instructor resources around it">
            <a:extLst>
              <a:ext uri="{FF2B5EF4-FFF2-40B4-BE49-F238E27FC236}">
                <a16:creationId xmlns:a16="http://schemas.microsoft.com/office/drawing/2014/main" id="{7DDE9995-5C0A-483D-A9C9-E39BB49A63C6}"/>
              </a:ext>
            </a:extLst>
          </p:cNvPr>
          <p:cNvPicPr preferRelativeResize="0"/>
          <p:nvPr/>
        </p:nvPicPr>
        <p:blipFill rotWithShape="1">
          <a:blip r:embed="rId4">
            <a:alphaModFix/>
          </a:blip>
          <a:srcRect/>
          <a:stretch/>
        </p:blipFill>
        <p:spPr>
          <a:xfrm>
            <a:off x="7837084" y="188033"/>
            <a:ext cx="942535" cy="914400"/>
          </a:xfrm>
          <a:prstGeom prst="rect">
            <a:avLst/>
          </a:prstGeom>
          <a:noFill/>
          <a:ln>
            <a:noFill/>
          </a:ln>
        </p:spPr>
      </p:pic>
      <p:pic>
        <p:nvPicPr>
          <p:cNvPr id="11" name="Google Shape;605;p26">
            <a:extLst>
              <a:ext uri="{FF2B5EF4-FFF2-40B4-BE49-F238E27FC236}">
                <a16:creationId xmlns:a16="http://schemas.microsoft.com/office/drawing/2014/main" id="{049B5463-1E78-4EE4-9008-7D14439B8F14}"/>
              </a:ext>
            </a:extLst>
          </p:cNvPr>
          <p:cNvPicPr preferRelativeResize="0"/>
          <p:nvPr/>
        </p:nvPicPr>
        <p:blipFill rotWithShape="1">
          <a:blip r:embed="rId5">
            <a:alphaModFix/>
          </a:blip>
          <a:srcRect/>
          <a:stretch/>
        </p:blipFill>
        <p:spPr>
          <a:xfrm>
            <a:off x="1833447" y="1444759"/>
            <a:ext cx="3317173" cy="3393940"/>
          </a:xfrm>
          <a:prstGeom prst="rect">
            <a:avLst/>
          </a:prstGeom>
          <a:noFill/>
          <a:ln>
            <a:noFill/>
          </a:ln>
        </p:spPr>
      </p:pic>
    </p:spTree>
    <p:extLst>
      <p:ext uri="{BB962C8B-B14F-4D97-AF65-F5344CB8AC3E}">
        <p14:creationId xmlns:p14="http://schemas.microsoft.com/office/powerpoint/2010/main" val="3088423243"/>
      </p:ext>
    </p:extLst>
  </p:cSld>
  <p:clrMapOvr>
    <a:masterClrMapping/>
  </p:clrMapOvr>
  <p:transition>
    <p:fade thruBlk="1"/>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g82d376985f_0_37"/>
          <p:cNvSpPr txBox="1">
            <a:spLocks noGrp="1"/>
          </p:cNvSpPr>
          <p:nvPr>
            <p:ph type="title"/>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dirty="0"/>
              <a:t>Resources</a:t>
            </a:r>
            <a:endParaRPr dirty="0"/>
          </a:p>
        </p:txBody>
      </p:sp>
      <p:sp>
        <p:nvSpPr>
          <p:cNvPr id="185" name="Google Shape;185;g82d376985f_0_37"/>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31</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6" name="Google Shape;186;g82d376985f_0_37" descr="Circle with books, computer, files, and pictures in it with the words instructor resources around it"/>
          <p:cNvPicPr preferRelativeResize="0"/>
          <p:nvPr/>
        </p:nvPicPr>
        <p:blipFill rotWithShape="1">
          <a:blip r:embed="rId3">
            <a:alphaModFix/>
          </a:blip>
          <a:srcRect/>
          <a:stretch/>
        </p:blipFill>
        <p:spPr>
          <a:xfrm>
            <a:off x="7837084" y="188033"/>
            <a:ext cx="942535" cy="914400"/>
          </a:xfrm>
          <a:prstGeom prst="rect">
            <a:avLst/>
          </a:prstGeom>
          <a:noFill/>
          <a:ln>
            <a:noFill/>
          </a:ln>
        </p:spPr>
      </p:pic>
      <p:pic>
        <p:nvPicPr>
          <p:cNvPr id="3" name="Picture 2">
            <a:extLst>
              <a:ext uri="{FF2B5EF4-FFF2-40B4-BE49-F238E27FC236}">
                <a16:creationId xmlns:a16="http://schemas.microsoft.com/office/drawing/2014/main" id="{6846616A-B9F0-4B25-9000-3922F2D15CFD}"/>
              </a:ext>
            </a:extLst>
          </p:cNvPr>
          <p:cNvPicPr>
            <a:picLocks noChangeAspect="1"/>
          </p:cNvPicPr>
          <p:nvPr/>
        </p:nvPicPr>
        <p:blipFill>
          <a:blip r:embed="rId4"/>
          <a:srcRect/>
          <a:stretch/>
        </p:blipFill>
        <p:spPr>
          <a:xfrm>
            <a:off x="2807249" y="285750"/>
            <a:ext cx="3529502" cy="4572000"/>
          </a:xfrm>
          <a:prstGeom prst="rect">
            <a:avLst/>
          </a:prstGeom>
          <a:ln>
            <a:solidFill>
              <a:schemeClr val="tx1"/>
            </a:solidFill>
          </a:ln>
        </p:spPr>
      </p:pic>
    </p:spTree>
    <p:extLst>
      <p:ext uri="{BB962C8B-B14F-4D97-AF65-F5344CB8AC3E}">
        <p14:creationId xmlns:p14="http://schemas.microsoft.com/office/powerpoint/2010/main" val="464285549"/>
      </p:ext>
    </p:extLst>
  </p:cSld>
  <p:clrMapOvr>
    <a:masterClrMapping/>
  </p:clrMapOvr>
  <p:transition>
    <p:fade thruBlk="1"/>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g82d376985f_0_37"/>
          <p:cNvSpPr txBox="1">
            <a:spLocks noGrp="1"/>
          </p:cNvSpPr>
          <p:nvPr>
            <p:ph type="title"/>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dirty="0"/>
              <a:t>Resources</a:t>
            </a:r>
            <a:endParaRPr dirty="0"/>
          </a:p>
        </p:txBody>
      </p:sp>
      <p:sp>
        <p:nvSpPr>
          <p:cNvPr id="185" name="Google Shape;185;g82d376985f_0_37"/>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32</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6" name="Google Shape;186;g82d376985f_0_37" descr="Circle with books, computer, files, and pictures in it with the words instructor resources around it"/>
          <p:cNvPicPr preferRelativeResize="0"/>
          <p:nvPr/>
        </p:nvPicPr>
        <p:blipFill rotWithShape="1">
          <a:blip r:embed="rId3">
            <a:alphaModFix/>
          </a:blip>
          <a:srcRect/>
          <a:stretch/>
        </p:blipFill>
        <p:spPr>
          <a:xfrm>
            <a:off x="7837084" y="188033"/>
            <a:ext cx="942535" cy="914400"/>
          </a:xfrm>
          <a:prstGeom prst="rect">
            <a:avLst/>
          </a:prstGeom>
          <a:noFill/>
          <a:ln>
            <a:noFill/>
          </a:ln>
        </p:spPr>
      </p:pic>
      <p:pic>
        <p:nvPicPr>
          <p:cNvPr id="3" name="Picture 2">
            <a:extLst>
              <a:ext uri="{FF2B5EF4-FFF2-40B4-BE49-F238E27FC236}">
                <a16:creationId xmlns:a16="http://schemas.microsoft.com/office/drawing/2014/main" id="{6846616A-B9F0-4B25-9000-3922F2D15CFD}"/>
              </a:ext>
            </a:extLst>
          </p:cNvPr>
          <p:cNvPicPr>
            <a:picLocks noChangeAspect="1"/>
          </p:cNvPicPr>
          <p:nvPr/>
        </p:nvPicPr>
        <p:blipFill>
          <a:blip r:embed="rId4"/>
          <a:srcRect/>
          <a:stretch/>
        </p:blipFill>
        <p:spPr>
          <a:xfrm>
            <a:off x="2807249" y="800119"/>
            <a:ext cx="3529502" cy="3543262"/>
          </a:xfrm>
          <a:prstGeom prst="rect">
            <a:avLst/>
          </a:prstGeom>
          <a:ln>
            <a:solidFill>
              <a:schemeClr val="tx1"/>
            </a:solidFill>
          </a:ln>
        </p:spPr>
      </p:pic>
    </p:spTree>
    <p:extLst>
      <p:ext uri="{BB962C8B-B14F-4D97-AF65-F5344CB8AC3E}">
        <p14:creationId xmlns:p14="http://schemas.microsoft.com/office/powerpoint/2010/main" val="67603083"/>
      </p:ext>
    </p:extLst>
  </p:cSld>
  <p:clrMapOvr>
    <a:masterClrMapping/>
  </p:clrMapOvr>
  <p:transition>
    <p:fade thruBlk="1"/>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g82d376985f_0_37"/>
          <p:cNvSpPr txBox="1">
            <a:spLocks noGrp="1"/>
          </p:cNvSpPr>
          <p:nvPr>
            <p:ph type="title"/>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dirty="0"/>
              <a:t>Resources</a:t>
            </a:r>
            <a:endParaRPr dirty="0"/>
          </a:p>
        </p:txBody>
      </p:sp>
      <p:sp>
        <p:nvSpPr>
          <p:cNvPr id="185" name="Google Shape;185;g82d376985f_0_37"/>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33</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6" name="Google Shape;186;g82d376985f_0_37" descr="Circle with books, computer, files, and pictures in it with the words instructor resources around it"/>
          <p:cNvPicPr preferRelativeResize="0"/>
          <p:nvPr/>
        </p:nvPicPr>
        <p:blipFill rotWithShape="1">
          <a:blip r:embed="rId3">
            <a:alphaModFix/>
          </a:blip>
          <a:srcRect/>
          <a:stretch/>
        </p:blipFill>
        <p:spPr>
          <a:xfrm>
            <a:off x="7837084" y="188033"/>
            <a:ext cx="942535" cy="914400"/>
          </a:xfrm>
          <a:prstGeom prst="rect">
            <a:avLst/>
          </a:prstGeom>
          <a:noFill/>
          <a:ln>
            <a:noFill/>
          </a:ln>
        </p:spPr>
      </p:pic>
      <p:pic>
        <p:nvPicPr>
          <p:cNvPr id="3" name="Picture 2">
            <a:extLst>
              <a:ext uri="{FF2B5EF4-FFF2-40B4-BE49-F238E27FC236}">
                <a16:creationId xmlns:a16="http://schemas.microsoft.com/office/drawing/2014/main" id="{6846616A-B9F0-4B25-9000-3922F2D15CFD}"/>
              </a:ext>
            </a:extLst>
          </p:cNvPr>
          <p:cNvPicPr>
            <a:picLocks noChangeAspect="1"/>
          </p:cNvPicPr>
          <p:nvPr/>
        </p:nvPicPr>
        <p:blipFill>
          <a:blip r:embed="rId4"/>
          <a:srcRect/>
          <a:stretch/>
        </p:blipFill>
        <p:spPr>
          <a:xfrm>
            <a:off x="2577659" y="285750"/>
            <a:ext cx="3988682" cy="4572000"/>
          </a:xfrm>
          <a:prstGeom prst="rect">
            <a:avLst/>
          </a:prstGeom>
          <a:ln>
            <a:solidFill>
              <a:schemeClr val="tx1"/>
            </a:solidFill>
          </a:ln>
        </p:spPr>
      </p:pic>
    </p:spTree>
    <p:extLst>
      <p:ext uri="{BB962C8B-B14F-4D97-AF65-F5344CB8AC3E}">
        <p14:creationId xmlns:p14="http://schemas.microsoft.com/office/powerpoint/2010/main" val="863511791"/>
      </p:ext>
    </p:extLst>
  </p:cSld>
  <p:clrMapOvr>
    <a:masterClrMapping/>
  </p:clrMapOvr>
  <p:transition>
    <p:fade thruBlk="1"/>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g82d376985f_0_37"/>
          <p:cNvSpPr txBox="1">
            <a:spLocks noGrp="1"/>
          </p:cNvSpPr>
          <p:nvPr>
            <p:ph type="title"/>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dirty="0"/>
              <a:t>Resources</a:t>
            </a:r>
            <a:endParaRPr dirty="0"/>
          </a:p>
        </p:txBody>
      </p:sp>
      <p:sp>
        <p:nvSpPr>
          <p:cNvPr id="185" name="Google Shape;185;g82d376985f_0_37"/>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34</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6" name="Google Shape;186;g82d376985f_0_37" descr="Circle with books, computer, files, and pictures in it with the words instructor resources around it"/>
          <p:cNvPicPr preferRelativeResize="0"/>
          <p:nvPr/>
        </p:nvPicPr>
        <p:blipFill rotWithShape="1">
          <a:blip r:embed="rId3">
            <a:alphaModFix/>
          </a:blip>
          <a:srcRect/>
          <a:stretch/>
        </p:blipFill>
        <p:spPr>
          <a:xfrm>
            <a:off x="7837084" y="188033"/>
            <a:ext cx="942535" cy="914400"/>
          </a:xfrm>
          <a:prstGeom prst="rect">
            <a:avLst/>
          </a:prstGeom>
          <a:noFill/>
          <a:ln>
            <a:noFill/>
          </a:ln>
        </p:spPr>
      </p:pic>
      <p:pic>
        <p:nvPicPr>
          <p:cNvPr id="3" name="Picture 2">
            <a:extLst>
              <a:ext uri="{FF2B5EF4-FFF2-40B4-BE49-F238E27FC236}">
                <a16:creationId xmlns:a16="http://schemas.microsoft.com/office/drawing/2014/main" id="{6846616A-B9F0-4B25-9000-3922F2D15CFD}"/>
              </a:ext>
            </a:extLst>
          </p:cNvPr>
          <p:cNvPicPr>
            <a:picLocks noChangeAspect="1"/>
          </p:cNvPicPr>
          <p:nvPr/>
        </p:nvPicPr>
        <p:blipFill>
          <a:blip r:embed="rId4"/>
          <a:srcRect/>
          <a:stretch/>
        </p:blipFill>
        <p:spPr>
          <a:xfrm>
            <a:off x="2577659" y="906534"/>
            <a:ext cx="3988682" cy="3330431"/>
          </a:xfrm>
          <a:prstGeom prst="rect">
            <a:avLst/>
          </a:prstGeom>
          <a:ln>
            <a:solidFill>
              <a:schemeClr val="tx1"/>
            </a:solidFill>
          </a:ln>
        </p:spPr>
      </p:pic>
    </p:spTree>
    <p:extLst>
      <p:ext uri="{BB962C8B-B14F-4D97-AF65-F5344CB8AC3E}">
        <p14:creationId xmlns:p14="http://schemas.microsoft.com/office/powerpoint/2010/main" val="1474656290"/>
      </p:ext>
    </p:extLst>
  </p:cSld>
  <p:clrMapOvr>
    <a:masterClrMapping/>
  </p:clrMapOvr>
  <p:transition>
    <p:fade thruBlk="1"/>
  </p:transition>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rgbClr val="00A5A6"/>
        </a:solidFill>
        <a:effectLst/>
      </p:bgPr>
    </p:bg>
    <p:spTree>
      <p:nvGrpSpPr>
        <p:cNvPr id="1" name="Shape 397"/>
        <p:cNvGrpSpPr/>
        <p:nvPr/>
      </p:nvGrpSpPr>
      <p:grpSpPr>
        <a:xfrm>
          <a:off x="0" y="0"/>
          <a:ext cx="0" cy="0"/>
          <a:chOff x="0" y="0"/>
          <a:chExt cx="0" cy="0"/>
        </a:xfrm>
      </p:grpSpPr>
      <p:sp>
        <p:nvSpPr>
          <p:cNvPr id="398" name="Google Shape;398;p4"/>
          <p:cNvSpPr txBox="1">
            <a:spLocks noGrp="1"/>
          </p:cNvSpPr>
          <p:nvPr>
            <p:ph type="ctrTitle"/>
          </p:nvPr>
        </p:nvSpPr>
        <p:spPr>
          <a:xfrm>
            <a:off x="5091546" y="689868"/>
            <a:ext cx="3924864" cy="3763765"/>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4800"/>
              <a:buNone/>
            </a:pPr>
            <a:r>
              <a:rPr lang="en-US">
                <a:solidFill>
                  <a:srgbClr val="F2D254"/>
                </a:solidFill>
              </a:rPr>
              <a:t>My Right to Be Me</a:t>
            </a:r>
            <a:br>
              <a:rPr lang="en-US" sz="2800">
                <a:solidFill>
                  <a:srgbClr val="F2D254"/>
                </a:solidFill>
              </a:rPr>
            </a:br>
            <a:br>
              <a:rPr lang="en-US" sz="2800">
                <a:solidFill>
                  <a:srgbClr val="F2D254"/>
                </a:solidFill>
              </a:rPr>
            </a:br>
            <a:r>
              <a:rPr lang="en-US" sz="2800">
                <a:solidFill>
                  <a:srgbClr val="F2D254"/>
                </a:solidFill>
              </a:rPr>
              <a:t>Lesson 8A</a:t>
            </a:r>
            <a:endParaRPr>
              <a:solidFill>
                <a:srgbClr val="F2D254"/>
              </a:solidFill>
            </a:endParaRPr>
          </a:p>
        </p:txBody>
      </p:sp>
      <p:pic>
        <p:nvPicPr>
          <p:cNvPr id="399" name="Google Shape;399;p4" descr="Logo for the Geneva Office for Human Rights Education (3 brown dots over a v with the letters GO-HRE on a white circle)"/>
          <p:cNvPicPr preferRelativeResize="0"/>
          <p:nvPr/>
        </p:nvPicPr>
        <p:blipFill rotWithShape="1">
          <a:blip r:embed="rId3">
            <a:alphaModFix/>
          </a:blip>
          <a:srcRect/>
          <a:stretch/>
        </p:blipFill>
        <p:spPr>
          <a:xfrm>
            <a:off x="8386942" y="114136"/>
            <a:ext cx="618853" cy="618853"/>
          </a:xfrm>
          <a:prstGeom prst="rect">
            <a:avLst/>
          </a:prstGeom>
          <a:noFill/>
          <a:ln>
            <a:noFill/>
          </a:ln>
        </p:spPr>
      </p:pic>
      <p:pic>
        <p:nvPicPr>
          <p:cNvPr id="400" name="Google Shape;400;p4" descr="A close up of a toy  Description automatically generated"/>
          <p:cNvPicPr preferRelativeResize="0"/>
          <p:nvPr/>
        </p:nvPicPr>
        <p:blipFill rotWithShape="1">
          <a:blip r:embed="rId4">
            <a:alphaModFix/>
          </a:blip>
          <a:srcRect/>
          <a:stretch/>
        </p:blipFill>
        <p:spPr>
          <a:xfrm>
            <a:off x="491856" y="971550"/>
            <a:ext cx="4448203" cy="3200400"/>
          </a:xfrm>
          <a:custGeom>
            <a:avLst/>
            <a:gdLst/>
            <a:ahLst/>
            <a:cxnLst/>
            <a:rect l="l" t="t" r="r" b="b"/>
            <a:pathLst>
              <a:path w="4448203" h="3200400" fill="none" extrusionOk="0">
                <a:moveTo>
                  <a:pt x="0" y="0"/>
                </a:moveTo>
                <a:cubicBezTo>
                  <a:pt x="197630" y="-6546"/>
                  <a:pt x="344419" y="13960"/>
                  <a:pt x="502011" y="0"/>
                </a:cubicBezTo>
                <a:cubicBezTo>
                  <a:pt x="659603" y="-13960"/>
                  <a:pt x="1050414" y="15734"/>
                  <a:pt x="1226433" y="0"/>
                </a:cubicBezTo>
                <a:cubicBezTo>
                  <a:pt x="1402452" y="-15734"/>
                  <a:pt x="1635325" y="-26168"/>
                  <a:pt x="1772927" y="0"/>
                </a:cubicBezTo>
                <a:cubicBezTo>
                  <a:pt x="1910529" y="26168"/>
                  <a:pt x="2142716" y="8953"/>
                  <a:pt x="2319420" y="0"/>
                </a:cubicBezTo>
                <a:cubicBezTo>
                  <a:pt x="2496124" y="-8953"/>
                  <a:pt x="2594330" y="-15094"/>
                  <a:pt x="2821432" y="0"/>
                </a:cubicBezTo>
                <a:cubicBezTo>
                  <a:pt x="3048534" y="15094"/>
                  <a:pt x="3211555" y="1261"/>
                  <a:pt x="3412407" y="0"/>
                </a:cubicBezTo>
                <a:cubicBezTo>
                  <a:pt x="3613259" y="-1261"/>
                  <a:pt x="3954475" y="21536"/>
                  <a:pt x="4448203" y="0"/>
                </a:cubicBezTo>
                <a:cubicBezTo>
                  <a:pt x="4435984" y="220955"/>
                  <a:pt x="4462888" y="452154"/>
                  <a:pt x="4448203" y="672084"/>
                </a:cubicBezTo>
                <a:cubicBezTo>
                  <a:pt x="4433518" y="892014"/>
                  <a:pt x="4444609" y="1000082"/>
                  <a:pt x="4448203" y="1312164"/>
                </a:cubicBezTo>
                <a:cubicBezTo>
                  <a:pt x="4451797" y="1624246"/>
                  <a:pt x="4431942" y="1676094"/>
                  <a:pt x="4448203" y="1888236"/>
                </a:cubicBezTo>
                <a:cubicBezTo>
                  <a:pt x="4464464" y="2100378"/>
                  <a:pt x="4456398" y="2417800"/>
                  <a:pt x="4448203" y="2592324"/>
                </a:cubicBezTo>
                <a:cubicBezTo>
                  <a:pt x="4440008" y="2766848"/>
                  <a:pt x="4424222" y="2982514"/>
                  <a:pt x="4448203" y="3200400"/>
                </a:cubicBezTo>
                <a:cubicBezTo>
                  <a:pt x="4248504" y="3214183"/>
                  <a:pt x="4174528" y="3186311"/>
                  <a:pt x="3901709" y="3200400"/>
                </a:cubicBezTo>
                <a:cubicBezTo>
                  <a:pt x="3628890" y="3214489"/>
                  <a:pt x="3460789" y="3188676"/>
                  <a:pt x="3266252" y="3200400"/>
                </a:cubicBezTo>
                <a:cubicBezTo>
                  <a:pt x="3071715" y="3212124"/>
                  <a:pt x="2807836" y="3174193"/>
                  <a:pt x="2586312" y="3200400"/>
                </a:cubicBezTo>
                <a:cubicBezTo>
                  <a:pt x="2364788" y="3226607"/>
                  <a:pt x="2201952" y="3219874"/>
                  <a:pt x="2084301" y="3200400"/>
                </a:cubicBezTo>
                <a:cubicBezTo>
                  <a:pt x="1966650" y="3180926"/>
                  <a:pt x="1669929" y="3213447"/>
                  <a:pt x="1537807" y="3200400"/>
                </a:cubicBezTo>
                <a:cubicBezTo>
                  <a:pt x="1405685" y="3187353"/>
                  <a:pt x="1198788" y="3199574"/>
                  <a:pt x="1035796" y="3200400"/>
                </a:cubicBezTo>
                <a:cubicBezTo>
                  <a:pt x="872804" y="3201226"/>
                  <a:pt x="384520" y="3186364"/>
                  <a:pt x="0" y="3200400"/>
                </a:cubicBezTo>
                <a:cubicBezTo>
                  <a:pt x="2467" y="2973057"/>
                  <a:pt x="-3737" y="2927104"/>
                  <a:pt x="0" y="2656332"/>
                </a:cubicBezTo>
                <a:cubicBezTo>
                  <a:pt x="3737" y="2385560"/>
                  <a:pt x="20964" y="2335504"/>
                  <a:pt x="0" y="2112264"/>
                </a:cubicBezTo>
                <a:cubicBezTo>
                  <a:pt x="-20964" y="1889024"/>
                  <a:pt x="-25333" y="1743838"/>
                  <a:pt x="0" y="1536192"/>
                </a:cubicBezTo>
                <a:cubicBezTo>
                  <a:pt x="25333" y="1328546"/>
                  <a:pt x="4913" y="1254555"/>
                  <a:pt x="0" y="992124"/>
                </a:cubicBezTo>
                <a:cubicBezTo>
                  <a:pt x="-4913" y="729693"/>
                  <a:pt x="-48692" y="378109"/>
                  <a:pt x="0" y="0"/>
                </a:cubicBezTo>
                <a:close/>
              </a:path>
              <a:path w="4448203" h="3200400" extrusionOk="0">
                <a:moveTo>
                  <a:pt x="0" y="0"/>
                </a:moveTo>
                <a:cubicBezTo>
                  <a:pt x="216653" y="-1843"/>
                  <a:pt x="401654" y="1781"/>
                  <a:pt x="635458" y="0"/>
                </a:cubicBezTo>
                <a:cubicBezTo>
                  <a:pt x="869262" y="-1781"/>
                  <a:pt x="993947" y="12563"/>
                  <a:pt x="1181951" y="0"/>
                </a:cubicBezTo>
                <a:cubicBezTo>
                  <a:pt x="1369955" y="-12563"/>
                  <a:pt x="1621553" y="6792"/>
                  <a:pt x="1817409" y="0"/>
                </a:cubicBezTo>
                <a:cubicBezTo>
                  <a:pt x="2013265" y="-6792"/>
                  <a:pt x="2160692" y="-22416"/>
                  <a:pt x="2452866" y="0"/>
                </a:cubicBezTo>
                <a:cubicBezTo>
                  <a:pt x="2745040" y="22416"/>
                  <a:pt x="2741845" y="23523"/>
                  <a:pt x="2999360" y="0"/>
                </a:cubicBezTo>
                <a:cubicBezTo>
                  <a:pt x="3256875" y="-23523"/>
                  <a:pt x="3391553" y="-231"/>
                  <a:pt x="3590335" y="0"/>
                </a:cubicBezTo>
                <a:cubicBezTo>
                  <a:pt x="3789117" y="231"/>
                  <a:pt x="4207238" y="8044"/>
                  <a:pt x="4448203" y="0"/>
                </a:cubicBezTo>
                <a:cubicBezTo>
                  <a:pt x="4439094" y="221712"/>
                  <a:pt x="4436797" y="351444"/>
                  <a:pt x="4448203" y="544068"/>
                </a:cubicBezTo>
                <a:cubicBezTo>
                  <a:pt x="4459609" y="736692"/>
                  <a:pt x="4450389" y="954894"/>
                  <a:pt x="4448203" y="1088136"/>
                </a:cubicBezTo>
                <a:cubicBezTo>
                  <a:pt x="4446017" y="1221378"/>
                  <a:pt x="4434818" y="1528934"/>
                  <a:pt x="4448203" y="1760220"/>
                </a:cubicBezTo>
                <a:cubicBezTo>
                  <a:pt x="4461588" y="1991506"/>
                  <a:pt x="4441965" y="2072633"/>
                  <a:pt x="4448203" y="2368296"/>
                </a:cubicBezTo>
                <a:cubicBezTo>
                  <a:pt x="4454441" y="2663959"/>
                  <a:pt x="4458097" y="2826103"/>
                  <a:pt x="4448203" y="3200400"/>
                </a:cubicBezTo>
                <a:cubicBezTo>
                  <a:pt x="4198140" y="3200717"/>
                  <a:pt x="4093829" y="3201966"/>
                  <a:pt x="3901709" y="3200400"/>
                </a:cubicBezTo>
                <a:cubicBezTo>
                  <a:pt x="3709589" y="3198834"/>
                  <a:pt x="3607299" y="3221679"/>
                  <a:pt x="3355216" y="3200400"/>
                </a:cubicBezTo>
                <a:cubicBezTo>
                  <a:pt x="3103133" y="3179121"/>
                  <a:pt x="2961014" y="3195311"/>
                  <a:pt x="2764240" y="3200400"/>
                </a:cubicBezTo>
                <a:cubicBezTo>
                  <a:pt x="2567466" y="3205489"/>
                  <a:pt x="2430477" y="3184580"/>
                  <a:pt x="2173265" y="3200400"/>
                </a:cubicBezTo>
                <a:cubicBezTo>
                  <a:pt x="1916053" y="3216220"/>
                  <a:pt x="1825052" y="3202366"/>
                  <a:pt x="1582289" y="3200400"/>
                </a:cubicBezTo>
                <a:cubicBezTo>
                  <a:pt x="1339526" y="3198434"/>
                  <a:pt x="1089308" y="3190528"/>
                  <a:pt x="902350" y="3200400"/>
                </a:cubicBezTo>
                <a:cubicBezTo>
                  <a:pt x="715392" y="3210272"/>
                  <a:pt x="312393" y="3243603"/>
                  <a:pt x="0" y="3200400"/>
                </a:cubicBezTo>
                <a:cubicBezTo>
                  <a:pt x="-24481" y="2901608"/>
                  <a:pt x="29615" y="2789250"/>
                  <a:pt x="0" y="2496312"/>
                </a:cubicBezTo>
                <a:cubicBezTo>
                  <a:pt x="-29615" y="2203374"/>
                  <a:pt x="29367" y="2079291"/>
                  <a:pt x="0" y="1856232"/>
                </a:cubicBezTo>
                <a:cubicBezTo>
                  <a:pt x="-29367" y="1633173"/>
                  <a:pt x="-13719" y="1410678"/>
                  <a:pt x="0" y="1280160"/>
                </a:cubicBezTo>
                <a:cubicBezTo>
                  <a:pt x="13719" y="1149642"/>
                  <a:pt x="-2892" y="807450"/>
                  <a:pt x="0" y="576072"/>
                </a:cubicBezTo>
                <a:cubicBezTo>
                  <a:pt x="2892" y="344694"/>
                  <a:pt x="-22884" y="223515"/>
                  <a:pt x="0" y="0"/>
                </a:cubicBezTo>
                <a:close/>
              </a:path>
            </a:pathLst>
          </a:custGeom>
          <a:noFill/>
          <a:ln w="12700" cap="flat" cmpd="sng">
            <a:solidFill>
              <a:srgbClr val="F2D254"/>
            </a:solidFill>
            <a:prstDash val="solid"/>
            <a:round/>
            <a:headEnd type="none" w="sm" len="sm"/>
            <a:tailEnd type="none" w="sm" len="sm"/>
          </a:ln>
        </p:spPr>
      </p:pic>
      <p:sp>
        <p:nvSpPr>
          <p:cNvPr id="5" name="Google Shape;87;g7372b59db7_0_507">
            <a:extLst>
              <a:ext uri="{FF2B5EF4-FFF2-40B4-BE49-F238E27FC236}">
                <a16:creationId xmlns:a16="http://schemas.microsoft.com/office/drawing/2014/main" id="{2C2A515B-9E64-4E3C-B113-2A1635DD9720}"/>
              </a:ext>
            </a:extLst>
          </p:cNvPr>
          <p:cNvSpPr txBox="1">
            <a:spLocks/>
          </p:cNvSpPr>
          <p:nvPr/>
        </p:nvSpPr>
        <p:spPr>
          <a:xfrm>
            <a:off x="61525" y="4210493"/>
            <a:ext cx="8994900" cy="816932"/>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4800"/>
              <a:buFont typeface="Arial"/>
              <a:buNone/>
              <a:defRPr sz="48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
                <a:srgbClr val="000000"/>
              </a:buClr>
              <a:buSzPts val="4800"/>
              <a:buFont typeface="Arial"/>
              <a:buNone/>
              <a:tabLst/>
              <a:defRPr/>
            </a:pPr>
            <a:r>
              <a:rPr kumimoji="0" lang="en-US" sz="2400" b="1" i="0" u="none" strike="noStrike" kern="0" cap="none" spc="0" normalizeH="0" baseline="0" noProof="0" dirty="0">
                <a:ln>
                  <a:noFill/>
                </a:ln>
                <a:solidFill>
                  <a:srgbClr val="F2D254"/>
                </a:solidFill>
                <a:effectLst/>
                <a:uLnTx/>
                <a:uFillTx/>
                <a:latin typeface="Arial"/>
                <a:cs typeface="Arial"/>
                <a:sym typeface="Arial"/>
              </a:rPr>
              <a:t>The Right to Be Accepted as a Person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g7371741aa8_0_391"/>
          <p:cNvSpPr txBox="1">
            <a:spLocks noGrp="1"/>
          </p:cNvSpPr>
          <p:nvPr>
            <p:ph type="title"/>
          </p:nvPr>
        </p:nvSpPr>
        <p:spPr>
          <a:xfrm>
            <a:off x="877474" y="2114559"/>
            <a:ext cx="7666500" cy="9144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3600"/>
              <a:buNone/>
            </a:pPr>
            <a:r>
              <a:rPr lang="en-US"/>
              <a:t>Welcome and Warm Up</a:t>
            </a:r>
            <a:endParaRPr/>
          </a:p>
        </p:txBody>
      </p:sp>
      <p:sp>
        <p:nvSpPr>
          <p:cNvPr id="182" name="Google Shape;182;g7371741aa8_0_391"/>
          <p:cNvSpPr txBox="1">
            <a:spLocks noGrp="1"/>
          </p:cNvSpPr>
          <p:nvPr>
            <p:ph type="body" idx="1"/>
          </p:nvPr>
        </p:nvSpPr>
        <p:spPr>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600"/>
              </a:spcBef>
              <a:spcAft>
                <a:spcPts val="0"/>
              </a:spcAft>
              <a:buSzPts val="1800"/>
              <a:buNone/>
            </a:pPr>
            <a:br>
              <a:rPr lang="en-US" sz="1572"/>
            </a:br>
            <a:endParaRPr sz="1572"/>
          </a:p>
        </p:txBody>
      </p:sp>
      <p:sp>
        <p:nvSpPr>
          <p:cNvPr id="183" name="Google Shape;183;g7371741aa8_0_391"/>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5</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4" name="Google Shape;184;g7371741aa8_0_391" descr="Orange and yellow smiley sun the logo for welcome and warm up in the lessons"/>
          <p:cNvPicPr preferRelativeResize="0"/>
          <p:nvPr/>
        </p:nvPicPr>
        <p:blipFill rotWithShape="1">
          <a:blip r:embed="rId3">
            <a:alphaModFix/>
          </a:blip>
          <a:srcRect/>
          <a:stretch/>
        </p:blipFill>
        <p:spPr>
          <a:xfrm>
            <a:off x="7937525" y="195464"/>
            <a:ext cx="1050588" cy="1097281"/>
          </a:xfrm>
          <a:prstGeom prst="rect">
            <a:avLst/>
          </a:prstGeom>
          <a:noFill/>
          <a:ln>
            <a:noFill/>
          </a:ln>
          <a:effectLst>
            <a:outerShdw blurRad="50800" dist="38100" dir="2700000" algn="tl" rotWithShape="0">
              <a:srgbClr val="000000">
                <a:alpha val="40000"/>
              </a:srgbClr>
            </a:outerShdw>
          </a:effectLst>
        </p:spPr>
      </p:pic>
    </p:spTree>
  </p:cSld>
  <p:clrMapOvr>
    <a:masterClrMapping/>
  </p:clrMapOvr>
  <p:transition>
    <p:fade thruBlk="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g7373cc9f06_0_515"/>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6</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78" name="Google Shape;178;g7373cc9f06_0_515">
            <a:hlinkClick r:id="rId3"/>
          </p:cNvPr>
          <p:cNvPicPr preferRelativeResize="0"/>
          <p:nvPr/>
        </p:nvPicPr>
        <p:blipFill rotWithShape="1">
          <a:blip r:embed="rId4"/>
          <a:srcRect/>
          <a:stretch/>
        </p:blipFill>
        <p:spPr>
          <a:xfrm>
            <a:off x="2062716" y="295614"/>
            <a:ext cx="4402092" cy="4647003"/>
          </a:xfrm>
          <a:prstGeom prst="rect">
            <a:avLst/>
          </a:prstGeom>
          <a:noFill/>
          <a:ln>
            <a:noFill/>
          </a:ln>
          <a:effectLst>
            <a:outerShdw blurRad="50800" dist="38100" dir="2700000" algn="tl" rotWithShape="0">
              <a:prstClr val="black">
                <a:alpha val="40000"/>
              </a:prstClr>
            </a:outerShdw>
          </a:effectLst>
        </p:spPr>
      </p:pic>
      <p:pic>
        <p:nvPicPr>
          <p:cNvPr id="180" name="Google Shape;180;g7373cc9f06_0_515" descr="A purple bird perched on a tree branch singing the logo used to introduce a song in the lessons"/>
          <p:cNvPicPr preferRelativeResize="0"/>
          <p:nvPr/>
        </p:nvPicPr>
        <p:blipFill rotWithShape="1">
          <a:blip r:embed="rId5">
            <a:alphaModFix/>
          </a:blip>
          <a:srcRect/>
          <a:stretch/>
        </p:blipFill>
        <p:spPr>
          <a:xfrm>
            <a:off x="7517690" y="194086"/>
            <a:ext cx="945918" cy="1038203"/>
          </a:xfrm>
          <a:prstGeom prst="rect">
            <a:avLst/>
          </a:prstGeom>
          <a:noFill/>
          <a:ln>
            <a:noFill/>
          </a:ln>
        </p:spPr>
      </p:pic>
      <p:sp>
        <p:nvSpPr>
          <p:cNvPr id="2" name="Action Button: Sound 1">
            <a:hlinkClick r:id="rId6" highlightClick="1"/>
            <a:extLst>
              <a:ext uri="{FF2B5EF4-FFF2-40B4-BE49-F238E27FC236}">
                <a16:creationId xmlns:a16="http://schemas.microsoft.com/office/drawing/2014/main" id="{71FE134B-8F72-4FDA-97AF-EC4B34BEB907}"/>
              </a:ext>
            </a:extLst>
          </p:cNvPr>
          <p:cNvSpPr/>
          <p:nvPr/>
        </p:nvSpPr>
        <p:spPr>
          <a:xfrm>
            <a:off x="7517690" y="3836257"/>
            <a:ext cx="666572" cy="762703"/>
          </a:xfrm>
          <a:prstGeom prst="actionButtonSound">
            <a:avLst/>
          </a:prstGeom>
          <a:solidFill>
            <a:srgbClr val="F2E9F4"/>
          </a:solidFill>
          <a:ln>
            <a:solidFill>
              <a:srgbClr val="744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Tree>
  </p:cSld>
  <p:clrMapOvr>
    <a:masterClrMapping/>
  </p:clrMapOvr>
  <p:transition>
    <p:fade thruBlk="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g7373cc9f06_0_609"/>
          <p:cNvSpPr txBox="1">
            <a:spLocks noGrp="1"/>
          </p:cNvSpPr>
          <p:nvPr>
            <p:ph type="title"/>
          </p:nvPr>
        </p:nvSpPr>
        <p:spPr>
          <a:xfrm>
            <a:off x="869149" y="338975"/>
            <a:ext cx="7666500" cy="9144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dirty="0"/>
              <a:t>This Little Light of Mine</a:t>
            </a:r>
            <a:endParaRPr dirty="0"/>
          </a:p>
        </p:txBody>
      </p:sp>
      <p:sp>
        <p:nvSpPr>
          <p:cNvPr id="186" name="Google Shape;186;g7373cc9f06_0_609"/>
          <p:cNvSpPr txBox="1">
            <a:spLocks noGrp="1"/>
          </p:cNvSpPr>
          <p:nvPr>
            <p:ph type="body" idx="1"/>
          </p:nvPr>
        </p:nvSpPr>
        <p:spPr>
          <a:xfrm>
            <a:off x="877463" y="1112108"/>
            <a:ext cx="7666500" cy="3520492"/>
          </a:xfrm>
          <a:prstGeom prst="rect">
            <a:avLst/>
          </a:prstGeom>
          <a:noFill/>
          <a:ln>
            <a:noFill/>
          </a:ln>
        </p:spPr>
        <p:txBody>
          <a:bodyPr spcFirstLastPara="1" wrap="square" lIns="91425" tIns="91425" rIns="91425" bIns="91425" anchor="ctr" anchorCtr="0">
            <a:noAutofit/>
          </a:bodyPr>
          <a:lstStyle/>
          <a:p>
            <a:pPr marL="0" lvl="0" indent="0">
              <a:buSzPts val="2000"/>
              <a:buNone/>
            </a:pPr>
            <a:r>
              <a:rPr lang="en-US" sz="1600" b="0" dirty="0"/>
              <a:t>This little light of mine, I’m </a:t>
            </a:r>
            <a:r>
              <a:rPr lang="en-US" sz="1600" b="0" dirty="0" err="1"/>
              <a:t>gonna</a:t>
            </a:r>
            <a:r>
              <a:rPr lang="en-US" sz="1600" b="0" dirty="0"/>
              <a:t> let it shine, </a:t>
            </a:r>
          </a:p>
          <a:p>
            <a:pPr marL="0" lvl="0" indent="0">
              <a:buSzPts val="2000"/>
              <a:buNone/>
            </a:pPr>
            <a:r>
              <a:rPr lang="en-US" sz="1600" b="0" dirty="0"/>
              <a:t>This little light of mine, I’m </a:t>
            </a:r>
            <a:r>
              <a:rPr lang="en-US" sz="1600" b="0" dirty="0" err="1"/>
              <a:t>gonna</a:t>
            </a:r>
            <a:r>
              <a:rPr lang="en-US" sz="1600" b="0" dirty="0"/>
              <a:t> let it shine, </a:t>
            </a:r>
          </a:p>
          <a:p>
            <a:pPr marL="0" lvl="0" indent="0">
              <a:buSzPts val="2000"/>
              <a:buNone/>
            </a:pPr>
            <a:r>
              <a:rPr lang="en-US" sz="1600" b="0" dirty="0"/>
              <a:t>This little light of mine, I’m </a:t>
            </a:r>
            <a:r>
              <a:rPr lang="en-US" sz="1600" b="0" dirty="0" err="1"/>
              <a:t>gonna</a:t>
            </a:r>
            <a:r>
              <a:rPr lang="en-US" sz="1600" b="0" dirty="0"/>
              <a:t> let it shine, </a:t>
            </a:r>
          </a:p>
          <a:p>
            <a:pPr marL="0" lvl="0" indent="0">
              <a:buSzPts val="2000"/>
              <a:buNone/>
            </a:pPr>
            <a:r>
              <a:rPr lang="en-US" sz="1600" b="0" dirty="0"/>
              <a:t>Let it shine, let it shine, let it shine!</a:t>
            </a:r>
            <a:endParaRPr lang="en-US" sz="800" b="0" dirty="0"/>
          </a:p>
          <a:p>
            <a:pPr marL="0" lvl="0" indent="0">
              <a:buSzPts val="2000"/>
              <a:buNone/>
            </a:pPr>
            <a:endParaRPr lang="en-US" sz="800" b="0" dirty="0"/>
          </a:p>
          <a:p>
            <a:pPr marL="0" lvl="0" indent="0">
              <a:buSzPts val="2000"/>
              <a:buNone/>
            </a:pPr>
            <a:r>
              <a:rPr lang="en-US" sz="1600" b="0" dirty="0"/>
              <a:t>Everywhere I go, I’m </a:t>
            </a:r>
            <a:r>
              <a:rPr lang="en-US" sz="1600" b="0" dirty="0" err="1"/>
              <a:t>gonna</a:t>
            </a:r>
            <a:r>
              <a:rPr lang="en-US" sz="1600" b="0" dirty="0"/>
              <a:t> let it shine, </a:t>
            </a:r>
          </a:p>
          <a:p>
            <a:pPr marL="0" lvl="0" indent="0">
              <a:buSzPts val="2000"/>
              <a:buNone/>
            </a:pPr>
            <a:r>
              <a:rPr lang="en-US" sz="1600" b="0" dirty="0"/>
              <a:t>Everywhere I go, I’m </a:t>
            </a:r>
            <a:r>
              <a:rPr lang="en-US" sz="1600" b="0" dirty="0" err="1"/>
              <a:t>gonna</a:t>
            </a:r>
            <a:r>
              <a:rPr lang="en-US" sz="1600" b="0" dirty="0"/>
              <a:t> let it shine, </a:t>
            </a:r>
          </a:p>
          <a:p>
            <a:pPr marL="0" lvl="0" indent="0">
              <a:buSzPts val="2000"/>
              <a:buNone/>
            </a:pPr>
            <a:r>
              <a:rPr lang="en-US" sz="1600" b="0" dirty="0"/>
              <a:t>Everywhere I go, I’m </a:t>
            </a:r>
            <a:r>
              <a:rPr lang="en-US" sz="1600" b="0" dirty="0" err="1"/>
              <a:t>gonna</a:t>
            </a:r>
            <a:r>
              <a:rPr lang="en-US" sz="1600" b="0" dirty="0"/>
              <a:t> let it shine, </a:t>
            </a:r>
          </a:p>
          <a:p>
            <a:pPr marL="0" lvl="0" indent="0">
              <a:buSzPts val="2000"/>
              <a:buNone/>
            </a:pPr>
            <a:r>
              <a:rPr lang="en-US" sz="1600" b="0" dirty="0"/>
              <a:t>Let it shine, let it shine, let it shine!</a:t>
            </a:r>
            <a:endParaRPr lang="en-US" sz="800" b="0" dirty="0"/>
          </a:p>
          <a:p>
            <a:pPr marL="0" lvl="0" indent="0">
              <a:buSzPts val="2000"/>
              <a:buNone/>
            </a:pPr>
            <a:endParaRPr lang="en-US" sz="800" b="0" dirty="0"/>
          </a:p>
          <a:p>
            <a:pPr marL="0" lvl="0" indent="0">
              <a:buSzPts val="2000"/>
              <a:buNone/>
            </a:pPr>
            <a:r>
              <a:rPr lang="en-US" sz="1600" b="0" dirty="0"/>
              <a:t>This little light of mine, I’m </a:t>
            </a:r>
            <a:r>
              <a:rPr lang="en-US" sz="1600" b="0" dirty="0" err="1"/>
              <a:t>gonna</a:t>
            </a:r>
            <a:r>
              <a:rPr lang="en-US" sz="1600" b="0" dirty="0"/>
              <a:t> let it shine, </a:t>
            </a:r>
          </a:p>
          <a:p>
            <a:pPr marL="0" lvl="0" indent="0">
              <a:buSzPts val="2000"/>
              <a:buNone/>
            </a:pPr>
            <a:r>
              <a:rPr lang="en-US" sz="1600" b="0" dirty="0"/>
              <a:t>This little light of mine, I’m </a:t>
            </a:r>
            <a:r>
              <a:rPr lang="en-US" sz="1600" b="0" dirty="0" err="1"/>
              <a:t>gonna</a:t>
            </a:r>
            <a:r>
              <a:rPr lang="en-US" sz="1600" b="0" dirty="0"/>
              <a:t> let it shine, </a:t>
            </a:r>
          </a:p>
          <a:p>
            <a:pPr marL="0" lvl="0" indent="0">
              <a:buSzPts val="2000"/>
              <a:buNone/>
            </a:pPr>
            <a:r>
              <a:rPr lang="en-US" sz="1600" b="0" dirty="0"/>
              <a:t>This little light of mine, I’m </a:t>
            </a:r>
            <a:r>
              <a:rPr lang="en-US" sz="1600" b="0" dirty="0" err="1"/>
              <a:t>gonna</a:t>
            </a:r>
            <a:r>
              <a:rPr lang="en-US" sz="1600" b="0" dirty="0"/>
              <a:t> let it shine, </a:t>
            </a:r>
          </a:p>
          <a:p>
            <a:pPr marL="0" lvl="0" indent="0">
              <a:buSzPts val="2000"/>
              <a:buNone/>
            </a:pPr>
            <a:r>
              <a:rPr lang="en-US" sz="1600" b="0" dirty="0"/>
              <a:t>Let it shine, let it shine, let it shine!</a:t>
            </a:r>
          </a:p>
        </p:txBody>
      </p:sp>
      <p:sp>
        <p:nvSpPr>
          <p:cNvPr id="187" name="Google Shape;187;g7373cc9f06_0_609"/>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7</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8" name="Google Shape;188;g7373cc9f06_0_609" descr="A purple bird perched on a tree branch singing the logo used to introduce a song in the lessons"/>
          <p:cNvPicPr preferRelativeResize="0"/>
          <p:nvPr/>
        </p:nvPicPr>
        <p:blipFill rotWithShape="1">
          <a:blip r:embed="rId3">
            <a:alphaModFix/>
          </a:blip>
          <a:srcRect/>
          <a:stretch/>
        </p:blipFill>
        <p:spPr>
          <a:xfrm>
            <a:off x="7876614" y="302132"/>
            <a:ext cx="945918" cy="1038203"/>
          </a:xfrm>
          <a:prstGeom prst="rect">
            <a:avLst/>
          </a:prstGeom>
          <a:noFill/>
          <a:ln>
            <a:noFill/>
          </a:ln>
        </p:spPr>
      </p:pic>
      <p:sp>
        <p:nvSpPr>
          <p:cNvPr id="7" name="Action Button: Sound 6">
            <a:hlinkClick r:id="rId4" highlightClick="1"/>
            <a:extLst>
              <a:ext uri="{FF2B5EF4-FFF2-40B4-BE49-F238E27FC236}">
                <a16:creationId xmlns:a16="http://schemas.microsoft.com/office/drawing/2014/main" id="{CE70CE1E-0BEA-4D39-AF73-8EB4A9D81DF6}"/>
              </a:ext>
            </a:extLst>
          </p:cNvPr>
          <p:cNvSpPr/>
          <p:nvPr/>
        </p:nvSpPr>
        <p:spPr>
          <a:xfrm>
            <a:off x="7885705" y="3869897"/>
            <a:ext cx="666572" cy="762703"/>
          </a:xfrm>
          <a:prstGeom prst="actionButtonSound">
            <a:avLst/>
          </a:prstGeom>
          <a:solidFill>
            <a:srgbClr val="F2E9F4"/>
          </a:solidFill>
          <a:ln>
            <a:solidFill>
              <a:srgbClr val="744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Tree>
  </p:cSld>
  <p:clrMapOvr>
    <a:masterClrMapping/>
  </p:clrMapOvr>
  <p:transition>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12"/>
        <p:cNvGrpSpPr/>
        <p:nvPr/>
      </p:nvGrpSpPr>
      <p:grpSpPr>
        <a:xfrm>
          <a:off x="0" y="0"/>
          <a:ext cx="0" cy="0"/>
          <a:chOff x="0" y="0"/>
          <a:chExt cx="0" cy="0"/>
        </a:xfrm>
      </p:grpSpPr>
      <p:sp>
        <p:nvSpPr>
          <p:cNvPr id="413" name="Google Shape;413;p6"/>
          <p:cNvSpPr txBox="1">
            <a:spLocks noGrp="1"/>
          </p:cNvSpPr>
          <p:nvPr>
            <p:ph type="title"/>
          </p:nvPr>
        </p:nvSpPr>
        <p:spPr>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a:t>Review</a:t>
            </a:r>
            <a:endParaRPr/>
          </a:p>
        </p:txBody>
      </p:sp>
      <p:sp>
        <p:nvSpPr>
          <p:cNvPr id="414" name="Google Shape;414;p6"/>
          <p:cNvSpPr txBox="1">
            <a:spLocks noGrp="1"/>
          </p:cNvSpPr>
          <p:nvPr>
            <p:ph type="body" idx="1"/>
          </p:nvPr>
        </p:nvSpPr>
        <p:spPr>
          <a:xfrm>
            <a:off x="877476" y="1524000"/>
            <a:ext cx="3850800" cy="31086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600"/>
              </a:spcBef>
              <a:spcAft>
                <a:spcPts val="0"/>
              </a:spcAft>
              <a:buSzPts val="1800"/>
              <a:buNone/>
            </a:pPr>
            <a:r>
              <a:rPr lang="en-US" dirty="0"/>
              <a:t>I hope you’ve all been busy doing good things and especially letting your light shine!</a:t>
            </a:r>
            <a:endParaRPr dirty="0"/>
          </a:p>
          <a:p>
            <a:pPr marL="0" lvl="0" indent="0" algn="l" rtl="0">
              <a:lnSpc>
                <a:spcPct val="100000"/>
              </a:lnSpc>
              <a:spcBef>
                <a:spcPts val="0"/>
              </a:spcBef>
              <a:spcAft>
                <a:spcPts val="0"/>
              </a:spcAft>
              <a:buSzPts val="1800"/>
              <a:buNone/>
            </a:pPr>
            <a:endParaRPr dirty="0"/>
          </a:p>
        </p:txBody>
      </p:sp>
      <p:sp>
        <p:nvSpPr>
          <p:cNvPr id="416" name="Google Shape;416;p6"/>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rgbClr val="000000"/>
              </a:buClr>
              <a:buSzPts val="1200"/>
              <a:buFont typeface="Arial"/>
              <a:buNone/>
            </a:pPr>
            <a:fld id="{00000000-1234-1234-1234-123412341234}" type="slidenum">
              <a:rPr lang="en-US"/>
              <a:t>8</a:t>
            </a:fld>
            <a:endParaRPr/>
          </a:p>
        </p:txBody>
      </p:sp>
      <p:pic>
        <p:nvPicPr>
          <p:cNvPr id="415" name="Google Shape;415;p6" descr="Green checkmark in a box the icon used to indicate a review throughout the presentation"/>
          <p:cNvPicPr preferRelativeResize="0"/>
          <p:nvPr/>
        </p:nvPicPr>
        <p:blipFill rotWithShape="1">
          <a:blip r:embed="rId3">
            <a:alphaModFix/>
          </a:blip>
          <a:srcRect l="13595" t="13483" r="15702" b="10027"/>
          <a:stretch/>
        </p:blipFill>
        <p:spPr>
          <a:xfrm>
            <a:off x="5270008" y="1524000"/>
            <a:ext cx="2873511" cy="3108723"/>
          </a:xfrm>
          <a:prstGeom prst="rect">
            <a:avLst/>
          </a:prstGeom>
          <a:noFill/>
          <a:ln>
            <a:noFill/>
          </a:ln>
        </p:spPr>
      </p:pic>
    </p:spTree>
  </p:cSld>
  <p:clrMapOvr>
    <a:masterClrMapping/>
  </p:clrMapOvr>
  <p:transition>
    <p:fade thruBlk="1"/>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64"/>
        <p:cNvGrpSpPr/>
        <p:nvPr/>
      </p:nvGrpSpPr>
      <p:grpSpPr>
        <a:xfrm>
          <a:off x="0" y="0"/>
          <a:ext cx="0" cy="0"/>
          <a:chOff x="0" y="0"/>
          <a:chExt cx="0" cy="0"/>
        </a:xfrm>
      </p:grpSpPr>
      <p:sp>
        <p:nvSpPr>
          <p:cNvPr id="5" name="Google Shape;167;p11">
            <a:extLst>
              <a:ext uri="{FF2B5EF4-FFF2-40B4-BE49-F238E27FC236}">
                <a16:creationId xmlns:a16="http://schemas.microsoft.com/office/drawing/2014/main" id="{F08D87B9-256D-40FB-A856-C93022EA74D6}"/>
              </a:ext>
            </a:extLst>
          </p:cNvPr>
          <p:cNvSpPr txBox="1">
            <a:spLocks noGrp="1"/>
          </p:cNvSpPr>
          <p:nvPr>
            <p:ph type="title"/>
          </p:nvPr>
        </p:nvSpPr>
        <p:spPr>
          <a:xfrm>
            <a:off x="894869" y="273150"/>
            <a:ext cx="7666413" cy="9144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dirty="0"/>
              <a:t>Learning Points</a:t>
            </a:r>
            <a:endParaRPr dirty="0"/>
          </a:p>
        </p:txBody>
      </p:sp>
      <p:sp>
        <p:nvSpPr>
          <p:cNvPr id="365" name="Google Shape;365;p11"/>
          <p:cNvSpPr txBox="1">
            <a:spLocks noGrp="1"/>
          </p:cNvSpPr>
          <p:nvPr>
            <p:ph type="body" idx="1"/>
          </p:nvPr>
        </p:nvSpPr>
        <p:spPr>
          <a:xfrm>
            <a:off x="894869" y="1250850"/>
            <a:ext cx="6523698" cy="3619500"/>
          </a:xfrm>
          <a:prstGeom prst="rect">
            <a:avLst/>
          </a:prstGeom>
          <a:noFill/>
          <a:ln>
            <a:noFill/>
          </a:ln>
        </p:spPr>
        <p:txBody>
          <a:bodyPr spcFirstLastPara="1" wrap="square" lIns="91425" tIns="91425" rIns="91425" bIns="91425" numCol="1" anchor="ctr" anchorCtr="0">
            <a:normAutofit/>
          </a:bodyPr>
          <a:lstStyle/>
          <a:p>
            <a:pPr marL="533400" lvl="0" indent="-457200">
              <a:buSzPts val="2400"/>
              <a:buFont typeface="+mj-lt"/>
              <a:buAutoNum type="arabicPeriod"/>
            </a:pPr>
            <a:r>
              <a:rPr lang="en-US" dirty="0"/>
              <a:t>Each person has a right to have his or her birth legally registered.</a:t>
            </a:r>
          </a:p>
          <a:p>
            <a:pPr marL="533400" lvl="0" indent="-457200">
              <a:buSzPts val="2400"/>
              <a:buFont typeface="+mj-lt"/>
              <a:buAutoNum type="arabicPeriod"/>
            </a:pPr>
            <a:endParaRPr lang="en-US" dirty="0"/>
          </a:p>
          <a:p>
            <a:pPr marL="533400" lvl="0" indent="-457200">
              <a:buSzPts val="2400"/>
              <a:buFont typeface="+mj-lt"/>
              <a:buAutoNum type="arabicPeriod"/>
            </a:pPr>
            <a:r>
              <a:rPr lang="en-US" dirty="0"/>
              <a:t>Everyone has a right to be recognized as a person before the law.</a:t>
            </a:r>
          </a:p>
        </p:txBody>
      </p:sp>
      <p:pic>
        <p:nvPicPr>
          <p:cNvPr id="366" name="Google Shape;366;p11" descr="Five stick figure children holding star"/>
          <p:cNvPicPr preferRelativeResize="0">
            <a:picLocks noGrp="1"/>
          </p:cNvPicPr>
          <p:nvPr>
            <p:ph type="body" idx="2"/>
          </p:nvPr>
        </p:nvPicPr>
        <p:blipFill rotWithShape="1">
          <a:blip r:embed="rId3">
            <a:alphaModFix/>
          </a:blip>
          <a:srcRect/>
          <a:stretch/>
        </p:blipFill>
        <p:spPr>
          <a:xfrm>
            <a:off x="7102169" y="158996"/>
            <a:ext cx="1832400" cy="1365000"/>
          </a:xfrm>
          <a:prstGeom prst="rect">
            <a:avLst/>
          </a:prstGeom>
          <a:noFill/>
          <a:ln>
            <a:noFill/>
          </a:ln>
        </p:spPr>
      </p:pic>
      <p:sp>
        <p:nvSpPr>
          <p:cNvPr id="367" name="Google Shape;367;p11"/>
          <p:cNvSpPr txBox="1">
            <a:spLocks noGrp="1"/>
          </p:cNvSpPr>
          <p:nvPr>
            <p:ph type="sldNum" idx="12"/>
          </p:nvPr>
        </p:nvSpPr>
        <p:spPr>
          <a:prstGeom prst="rect">
            <a:avLst/>
          </a:prstGeom>
          <a:noFill/>
          <a:ln>
            <a:noFill/>
          </a:ln>
        </p:spPr>
        <p:txBody>
          <a:bodyPr spcFirstLastPara="1" wrap="square" lIns="91425" tIns="91425" rIns="91425" bIns="91425" numCol="1" anchor="ctr" anchorCtr="0">
            <a:normAutofit/>
          </a:bodyPr>
          <a:lstStyle/>
          <a:p>
            <a:pPr marL="0" marR="0" lvl="0" indent="0" algn="l" defTabSz="914400" rtl="0" eaLnBrk="1" fontAlgn="auto" latinLnBrk="0" hangingPunct="1">
              <a:lnSpc>
                <a:spcPct val="90000"/>
              </a:lnSpc>
              <a:spcBef>
                <a:spcPts val="0"/>
              </a:spcBef>
              <a:spcAft>
                <a:spcPts val="600"/>
              </a:spcAft>
              <a:buClr>
                <a:srgbClr val="000000"/>
              </a:buClr>
              <a:buSzPts val="900"/>
              <a:buFont typeface="Arial"/>
              <a:buNone/>
              <a:tabLst/>
              <a:defRPr/>
            </a:pPr>
            <a:fld id="{00000000-1234-1234-1234-123412341234}" type="slidenum">
              <a:rPr kumimoji="0" lang="en-US" sz="900" b="1" i="0" u="none" strike="noStrike" kern="0" cap="none" spc="0" normalizeH="0" baseline="0" noProof="0">
                <a:ln>
                  <a:noFill/>
                </a:ln>
                <a:solidFill>
                  <a:srgbClr val="00A5A6"/>
                </a:solidFill>
                <a:effectLst/>
                <a:uLnTx/>
                <a:uFillTx/>
                <a:latin typeface="Arial"/>
                <a:cs typeface="Arial"/>
                <a:sym typeface="Arial"/>
              </a:rPr>
              <a:pPr marL="0" marR="0" lvl="0" indent="0" algn="l" defTabSz="914400" rtl="0" eaLnBrk="1" fontAlgn="auto" latinLnBrk="0" hangingPunct="1">
                <a:lnSpc>
                  <a:spcPct val="90000"/>
                </a:lnSpc>
                <a:spcBef>
                  <a:spcPts val="0"/>
                </a:spcBef>
                <a:spcAft>
                  <a:spcPts val="600"/>
                </a:spcAft>
                <a:buClr>
                  <a:srgbClr val="000000"/>
                </a:buClr>
                <a:buSzPts val="900"/>
                <a:buFont typeface="Arial"/>
                <a:buNone/>
                <a:tabLst/>
                <a:defRPr/>
              </a:pPr>
              <a:t>9</a:t>
            </a:fld>
            <a:endParaRPr kumimoji="0" sz="900" b="1" i="0" u="none" strike="noStrike" kern="0" cap="none" spc="0" normalizeH="0" baseline="0" noProof="0">
              <a:ln>
                <a:noFill/>
              </a:ln>
              <a:solidFill>
                <a:srgbClr val="00A5A6"/>
              </a:solidFill>
              <a:effectLst/>
              <a:uLnTx/>
              <a:uFillTx/>
              <a:latin typeface="Arial"/>
              <a:cs typeface="Arial"/>
              <a:sym typeface="Arial"/>
            </a:endParaRPr>
          </a:p>
        </p:txBody>
      </p:sp>
    </p:spTree>
  </p:cSld>
  <p:clrMapOvr>
    <a:masterClrMapping/>
  </p:clrMapOvr>
  <p:transition>
    <p:fade thruBlk="1"/>
  </p:transition>
</p:sld>
</file>

<file path=ppt/theme/theme1.xml><?xml version="1.0" encoding="utf-8"?>
<a:theme xmlns:a="http://schemas.openxmlformats.org/drawingml/2006/main" name="1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153</TotalTime>
  <Words>3371</Words>
  <Application>Microsoft Macintosh PowerPoint</Application>
  <PresentationFormat>On-screen Show (16:9)</PresentationFormat>
  <Paragraphs>361</Paragraphs>
  <Slides>34</Slides>
  <Notes>34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34</vt:i4>
      </vt:variant>
    </vt:vector>
  </HeadingPairs>
  <TitlesOfParts>
    <vt:vector size="39" baseType="lpstr">
      <vt:lpstr>Arial</vt:lpstr>
      <vt:lpstr>Noto Sans Symbols</vt:lpstr>
      <vt:lpstr>Open Sans ExtraBold</vt:lpstr>
      <vt:lpstr>Work Sans</vt:lpstr>
      <vt:lpstr>1_Jacquenetta template</vt:lpstr>
      <vt:lpstr>PowerPoint Presentation</vt:lpstr>
      <vt:lpstr>PowerPoint Presentation</vt:lpstr>
      <vt:lpstr>PowerPoint Presentation</vt:lpstr>
      <vt:lpstr>My Right to Be Me  Lesson 8A</vt:lpstr>
      <vt:lpstr>Welcome and Warm Up</vt:lpstr>
      <vt:lpstr>PowerPoint Presentation</vt:lpstr>
      <vt:lpstr>This Little Light of Mine</vt:lpstr>
      <vt:lpstr>Review</vt:lpstr>
      <vt:lpstr>Learning Points</vt:lpstr>
      <vt:lpstr>Village Whispers</vt:lpstr>
      <vt:lpstr>Village Whispers</vt:lpstr>
      <vt:lpstr>Introduction</vt:lpstr>
      <vt:lpstr>Who is this?</vt:lpstr>
      <vt:lpstr>Who are they?</vt:lpstr>
      <vt:lpstr>Find the Missing Person</vt:lpstr>
      <vt:lpstr>Find the Missing Person</vt:lpstr>
      <vt:lpstr>Missing Person</vt:lpstr>
      <vt:lpstr>Missing Person</vt:lpstr>
      <vt:lpstr>Universal Declaration of Human Rights Article 6</vt:lpstr>
      <vt:lpstr>Conclusion </vt:lpstr>
      <vt:lpstr>Learning Points</vt:lpstr>
      <vt:lpstr>Challenge </vt:lpstr>
      <vt:lpstr>PowerPoint Presentation</vt:lpstr>
      <vt:lpstr>References</vt:lpstr>
      <vt:lpstr>Resources</vt:lpstr>
      <vt:lpstr>Resources</vt:lpstr>
      <vt:lpstr>Resources</vt:lpstr>
      <vt:lpstr>Resources</vt:lpstr>
      <vt:lpstr>Universal Declaration of Human Rights Article 6</vt:lpstr>
      <vt:lpstr>Universal Declaration of Human Rights Article 6</vt:lpstr>
      <vt:lpstr>Resources</vt:lpstr>
      <vt:lpstr>Resources</vt:lpstr>
      <vt:lpstr>Resources</vt:lpstr>
      <vt:lpstr>Resources</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Randall Haws</dc:creator>
  <cp:lastModifiedBy>Cynthia Neider</cp:lastModifiedBy>
  <cp:revision>17</cp:revision>
  <dcterms:created xsi:type="dcterms:W3CDTF">2020-03-25T22:36:01Z</dcterms:created>
  <dcterms:modified xsi:type="dcterms:W3CDTF">2020-06-10T03:51:40Z</dcterms:modified>
</cp:coreProperties>
</file>