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autoCompressPictures="0">
  <p:sldMasterIdLst>
    <p:sldMasterId id="2147483648" r:id="rId1"/>
  </p:sldMasterIdLst>
  <p:notesMasterIdLst>
    <p:notesMasterId r:id="rId21"/>
  </p:notesMasterIdLst>
  <p:sldIdLst>
    <p:sldId id="256" r:id="rId2"/>
    <p:sldId id="300" r:id="rId3"/>
    <p:sldId id="289" r:id="rId4"/>
    <p:sldId id="259" r:id="rId5"/>
    <p:sldId id="260" r:id="rId6"/>
    <p:sldId id="301" r:id="rId7"/>
    <p:sldId id="368" r:id="rId8"/>
    <p:sldId id="369" r:id="rId9"/>
    <p:sldId id="263" r:id="rId10"/>
    <p:sldId id="264" r:id="rId11"/>
    <p:sldId id="265" r:id="rId12"/>
    <p:sldId id="266" r:id="rId13"/>
    <p:sldId id="267" r:id="rId14"/>
    <p:sldId id="268" r:id="rId15"/>
    <p:sldId id="269" r:id="rId16"/>
    <p:sldId id="271" r:id="rId17"/>
    <p:sldId id="293" r:id="rId18"/>
    <p:sldId id="371" r:id="rId19"/>
    <p:sldId id="370" r:id="rId20"/>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go="http://customooxmlschemas.google.com/" r:id="rId41" roundtripDataSignature="AMtx7miTuVEBNEqE2VAQXxieoQZ+fVHpBA=="/>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2D25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010"/>
    <p:restoredTop sz="84871" autoAdjust="0"/>
  </p:normalViewPr>
  <p:slideViewPr>
    <p:cSldViewPr snapToGrid="0">
      <p:cViewPr varScale="1">
        <p:scale>
          <a:sx n="103" d="100"/>
          <a:sy n="103" d="100"/>
        </p:scale>
        <p:origin x="704" y="17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notesMaster" Target="notesMasters/notesMaster1.xml"/><Relationship Id="rId42"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41" Type="http://customschemas.google.com/relationships/presentationmetadata" Target="meta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slide" Target="slides/slide18.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43"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marR="0" lvl="0"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1pPr>
            <a:lvl2pPr marL="914400" marR="0" lvl="1"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2pPr>
            <a:lvl3pPr marL="1371600" marR="0" lvl="2"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3pPr>
            <a:lvl4pPr marL="1828800" marR="0" lvl="3"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4pPr>
            <a:lvl5pPr marL="2286000" marR="0" lvl="4"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5pPr>
            <a:lvl6pPr marL="2743200" marR="0" lvl="5"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6pPr>
            <a:lvl7pPr marL="3200400" marR="0" lvl="6"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7pPr>
            <a:lvl8pPr marL="3657600" marR="0" lvl="7"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8pPr>
            <a:lvl9pPr marL="4114800" marR="0" lvl="8"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5"/>
        <p:cNvGrpSpPr/>
        <p:nvPr/>
      </p:nvGrpSpPr>
      <p:grpSpPr>
        <a:xfrm>
          <a:off x="0" y="0"/>
          <a:ext cx="0" cy="0"/>
          <a:chOff x="0" y="0"/>
          <a:chExt cx="0" cy="0"/>
        </a:xfrm>
      </p:grpSpPr>
      <p:sp>
        <p:nvSpPr>
          <p:cNvPr id="136" name="Google Shape;136;p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37" name="Google Shape;137;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5"/>
        <p:cNvGrpSpPr/>
        <p:nvPr/>
      </p:nvGrpSpPr>
      <p:grpSpPr>
        <a:xfrm>
          <a:off x="0" y="0"/>
          <a:ext cx="0" cy="0"/>
          <a:chOff x="0" y="0"/>
          <a:chExt cx="0" cy="0"/>
        </a:xfrm>
      </p:grpSpPr>
      <p:sp>
        <p:nvSpPr>
          <p:cNvPr id="196" name="Google Shape;196;p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97" name="Google Shape;197;p1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r>
              <a:rPr lang="en-US" b="1"/>
              <a:t>Ask: </a:t>
            </a:r>
            <a:r>
              <a:rPr lang="en-US"/>
              <a:t>Raise your hand if you can tell me the name of the organization that created the Universal Declaration of Human Rights. Please remember to use the Talking Stick. </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If no one remembers, give them the first word. Wait about 5 seconds, and if they still can’t remember, add the next word: The United . . . Nations! </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b="1"/>
              <a:t>Say:</a:t>
            </a:r>
            <a:r>
              <a:rPr lang="en-US"/>
              <a:t> World War Two had ended, and governments all over the world came together and organized the United Nations to help people live and work together for peace and harmony. The United Nations is also known as the UN. You’ll remember that the UN created the Universal Declaration of Human Rights. We’re going to talk about that document today. Let’s start with a game called “Race to the Top.”</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4"/>
        <p:cNvGrpSpPr/>
        <p:nvPr/>
      </p:nvGrpSpPr>
      <p:grpSpPr>
        <a:xfrm>
          <a:off x="0" y="0"/>
          <a:ext cx="0" cy="0"/>
          <a:chOff x="0" y="0"/>
          <a:chExt cx="0" cy="0"/>
        </a:xfrm>
      </p:grpSpPr>
      <p:sp>
        <p:nvSpPr>
          <p:cNvPr id="205" name="Google Shape;205;p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06" name="Google Shape;206;p1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400"/>
              <a:buFont typeface="Arial"/>
              <a:buNone/>
            </a:pPr>
            <a:r>
              <a:rPr lang="en-US">
                <a:solidFill>
                  <a:schemeClr val="dk1"/>
                </a:solidFill>
              </a:rPr>
              <a:t>(10 minutes) </a:t>
            </a:r>
            <a:endParaRPr>
              <a:solidFill>
                <a:schemeClr val="dk1"/>
              </a:solidFill>
            </a:endParaRPr>
          </a:p>
          <a:p>
            <a:pPr marL="0" lvl="0" indent="0" algn="l" rtl="0">
              <a:lnSpc>
                <a:spcPct val="100000"/>
              </a:lnSpc>
              <a:spcBef>
                <a:spcPts val="0"/>
              </a:spcBef>
              <a:spcAft>
                <a:spcPts val="0"/>
              </a:spcAft>
              <a:buClr>
                <a:schemeClr val="dk1"/>
              </a:buClr>
              <a:buSzPts val="1400"/>
              <a:buFont typeface="Arial"/>
              <a:buNone/>
            </a:pPr>
            <a:endParaRPr>
              <a:solidFill>
                <a:schemeClr val="dk1"/>
              </a:solidFill>
            </a:endParaRPr>
          </a:p>
          <a:p>
            <a:pPr marL="0" lvl="0" indent="0" algn="l" rtl="0">
              <a:lnSpc>
                <a:spcPct val="100000"/>
              </a:lnSpc>
              <a:spcBef>
                <a:spcPts val="0"/>
              </a:spcBef>
              <a:spcAft>
                <a:spcPts val="0"/>
              </a:spcAft>
              <a:buClr>
                <a:schemeClr val="dk1"/>
              </a:buClr>
              <a:buSzPts val="1400"/>
              <a:buFont typeface="Arial"/>
              <a:buNone/>
            </a:pPr>
            <a:r>
              <a:rPr lang="en-US">
                <a:solidFill>
                  <a:schemeClr val="dk1"/>
                </a:solidFill>
              </a:rPr>
              <a:t>Activity: Race to the Top</a:t>
            </a:r>
            <a:endParaRPr>
              <a:solidFill>
                <a:schemeClr val="dk1"/>
              </a:solidFill>
            </a:endParaRPr>
          </a:p>
          <a:p>
            <a:pPr marL="0" lvl="0" indent="0" algn="l" rtl="0">
              <a:lnSpc>
                <a:spcPct val="100000"/>
              </a:lnSpc>
              <a:spcBef>
                <a:spcPts val="0"/>
              </a:spcBef>
              <a:spcAft>
                <a:spcPts val="0"/>
              </a:spcAft>
              <a:buClr>
                <a:schemeClr val="dk1"/>
              </a:buClr>
              <a:buSzPts val="1400"/>
              <a:buFont typeface="Arial"/>
              <a:buNone/>
            </a:pPr>
            <a:endParaRPr>
              <a:solidFill>
                <a:schemeClr val="dk1"/>
              </a:solidFill>
            </a:endParaRPr>
          </a:p>
          <a:p>
            <a:pPr marL="0" lvl="0" indent="0" algn="l" rtl="0">
              <a:lnSpc>
                <a:spcPct val="100000"/>
              </a:lnSpc>
              <a:spcBef>
                <a:spcPts val="0"/>
              </a:spcBef>
              <a:spcAft>
                <a:spcPts val="0"/>
              </a:spcAft>
              <a:buSzPts val="1400"/>
              <a:buNone/>
            </a:pPr>
            <a:r>
              <a:rPr lang="en-US">
                <a:solidFill>
                  <a:schemeClr val="dk1"/>
                </a:solidFill>
              </a:rPr>
              <a:t> How to Play: Split the group into two smaller groups. (They do NOT need to be an even number.) </a:t>
            </a:r>
            <a:endParaRPr>
              <a:solidFill>
                <a:schemeClr val="dk1"/>
              </a:solidFill>
            </a:endParaRPr>
          </a:p>
          <a:p>
            <a:pPr marL="0" lvl="0" indent="0" algn="l" rtl="0">
              <a:lnSpc>
                <a:spcPct val="100000"/>
              </a:lnSpc>
              <a:spcBef>
                <a:spcPts val="0"/>
              </a:spcBef>
              <a:spcAft>
                <a:spcPts val="0"/>
              </a:spcAft>
              <a:buSzPts val="1400"/>
              <a:buNone/>
            </a:pPr>
            <a:endParaRPr>
              <a:solidFill>
                <a:schemeClr val="dk1"/>
              </a:solidFill>
            </a:endParaRPr>
          </a:p>
          <a:p>
            <a:pPr marL="457200" lvl="0" indent="-317500" algn="l" rtl="0">
              <a:lnSpc>
                <a:spcPct val="100000"/>
              </a:lnSpc>
              <a:spcBef>
                <a:spcPts val="0"/>
              </a:spcBef>
              <a:spcAft>
                <a:spcPts val="0"/>
              </a:spcAft>
              <a:buClr>
                <a:schemeClr val="dk1"/>
              </a:buClr>
              <a:buSzPts val="1400"/>
              <a:buChar char="●"/>
            </a:pPr>
            <a:r>
              <a:rPr lang="en-US">
                <a:solidFill>
                  <a:schemeClr val="dk1"/>
                </a:solidFill>
              </a:rPr>
              <a:t>Tell both groups that the purpose of the game is to walk or ascend as fast as they can from one place to another (for example, around a building, up a staircase, from one tree to another, up a hill, or from one side of a room to the other, etc.).</a:t>
            </a:r>
            <a:endParaRPr>
              <a:solidFill>
                <a:schemeClr val="dk1"/>
              </a:solidFill>
            </a:endParaRPr>
          </a:p>
          <a:p>
            <a:pPr marL="457200" lvl="0" indent="-317500" algn="l" rtl="0">
              <a:lnSpc>
                <a:spcPct val="100000"/>
              </a:lnSpc>
              <a:spcBef>
                <a:spcPts val="0"/>
              </a:spcBef>
              <a:spcAft>
                <a:spcPts val="0"/>
              </a:spcAft>
              <a:buClr>
                <a:schemeClr val="dk1"/>
              </a:buClr>
              <a:buSzPts val="1400"/>
              <a:buChar char="●"/>
            </a:pPr>
            <a:r>
              <a:rPr lang="en-US">
                <a:solidFill>
                  <a:schemeClr val="dk1"/>
                </a:solidFill>
              </a:rPr>
              <a:t> Separate the two groups so that you can talk to each of them privately. </a:t>
            </a:r>
            <a:endParaRPr>
              <a:solidFill>
                <a:schemeClr val="dk1"/>
              </a:solidFill>
            </a:endParaRPr>
          </a:p>
          <a:p>
            <a:pPr marL="457200" lvl="0" indent="-317500" algn="l" rtl="0">
              <a:lnSpc>
                <a:spcPct val="100000"/>
              </a:lnSpc>
              <a:spcBef>
                <a:spcPts val="0"/>
              </a:spcBef>
              <a:spcAft>
                <a:spcPts val="0"/>
              </a:spcAft>
              <a:buClr>
                <a:schemeClr val="dk1"/>
              </a:buClr>
              <a:buSzPts val="1400"/>
              <a:buChar char="●"/>
            </a:pPr>
            <a:r>
              <a:rPr lang="en-US">
                <a:solidFill>
                  <a:schemeClr val="dk1"/>
                </a:solidFill>
              </a:rPr>
              <a:t>Group A: Tell them that while you are talking to Group B, they should discuss the fastest way to reach the goal. </a:t>
            </a:r>
            <a:endParaRPr>
              <a:solidFill>
                <a:schemeClr val="dk1"/>
              </a:solidFill>
            </a:endParaRPr>
          </a:p>
          <a:p>
            <a:pPr marL="457200" lvl="0" indent="-317500" algn="l" rtl="0">
              <a:lnSpc>
                <a:spcPct val="100000"/>
              </a:lnSpc>
              <a:spcBef>
                <a:spcPts val="0"/>
              </a:spcBef>
              <a:spcAft>
                <a:spcPts val="0"/>
              </a:spcAft>
              <a:buClr>
                <a:schemeClr val="dk1"/>
              </a:buClr>
              <a:buSzPts val="1400"/>
              <a:buChar char="●"/>
            </a:pPr>
            <a:r>
              <a:rPr lang="en-US">
                <a:solidFill>
                  <a:schemeClr val="dk1"/>
                </a:solidFill>
              </a:rPr>
              <a:t>Group B: Instruct them privately to do their best to hold the other team back. Remind them not to be aggressive or touch the other students, but they may use tactics such as standing in someone’s way, placing obstacles in the path, or trying to distract them. </a:t>
            </a:r>
            <a:endParaRPr>
              <a:solidFill>
                <a:schemeClr val="dk1"/>
              </a:solidFill>
            </a:endParaRPr>
          </a:p>
          <a:p>
            <a:pPr marL="457200" lvl="0" indent="-317500" algn="l" rtl="0">
              <a:lnSpc>
                <a:spcPct val="100000"/>
              </a:lnSpc>
              <a:spcBef>
                <a:spcPts val="0"/>
              </a:spcBef>
              <a:spcAft>
                <a:spcPts val="0"/>
              </a:spcAft>
              <a:buClr>
                <a:schemeClr val="dk1"/>
              </a:buClr>
              <a:buSzPts val="1400"/>
              <a:buChar char="●"/>
            </a:pPr>
            <a:r>
              <a:rPr lang="en-US">
                <a:solidFill>
                  <a:schemeClr val="dk1"/>
                </a:solidFill>
              </a:rPr>
              <a:t>Bring the two groups back together and tell them to start their walk. </a:t>
            </a:r>
            <a:endParaRPr>
              <a:solidFill>
                <a:schemeClr val="dk1"/>
              </a:solidFill>
            </a:endParaRPr>
          </a:p>
          <a:p>
            <a:pPr marL="457200" lvl="0" indent="-317500" algn="l" rtl="0">
              <a:lnSpc>
                <a:spcPct val="100000"/>
              </a:lnSpc>
              <a:spcBef>
                <a:spcPts val="0"/>
              </a:spcBef>
              <a:spcAft>
                <a:spcPts val="0"/>
              </a:spcAft>
              <a:buClr>
                <a:schemeClr val="dk1"/>
              </a:buClr>
              <a:buSzPts val="1400"/>
              <a:buChar char="●"/>
            </a:pPr>
            <a:r>
              <a:rPr lang="en-US">
                <a:solidFill>
                  <a:schemeClr val="dk1"/>
                </a:solidFill>
              </a:rPr>
              <a:t>Using a clock or stopwatch, you will time how long it takes everyone to reach the designated finish point. </a:t>
            </a:r>
            <a:endParaRPr>
              <a:solidFill>
                <a:schemeClr val="dk1"/>
              </a:solidFill>
            </a:endParaRPr>
          </a:p>
          <a:p>
            <a:pPr marL="457200" lvl="0" indent="-317500" algn="l" rtl="0">
              <a:lnSpc>
                <a:spcPct val="100000"/>
              </a:lnSpc>
              <a:spcBef>
                <a:spcPts val="0"/>
              </a:spcBef>
              <a:spcAft>
                <a:spcPts val="0"/>
              </a:spcAft>
              <a:buClr>
                <a:schemeClr val="dk1"/>
              </a:buClr>
              <a:buSzPts val="1400"/>
              <a:buChar char="●"/>
            </a:pPr>
            <a:r>
              <a:rPr lang="en-US">
                <a:solidFill>
                  <a:schemeClr val="dk1"/>
                </a:solidFill>
              </a:rPr>
              <a:t>Announce the time it took the students to make it to the finish line. Second Round: Play again, but ask the students to make the same journey with different rules. </a:t>
            </a:r>
            <a:endParaRPr>
              <a:solidFill>
                <a:schemeClr val="dk1"/>
              </a:solidFill>
            </a:endParaRPr>
          </a:p>
          <a:p>
            <a:pPr marL="457200" lvl="0" indent="-317500" algn="l" rtl="0">
              <a:lnSpc>
                <a:spcPct val="100000"/>
              </a:lnSpc>
              <a:spcBef>
                <a:spcPts val="0"/>
              </a:spcBef>
              <a:spcAft>
                <a:spcPts val="0"/>
              </a:spcAft>
              <a:buClr>
                <a:schemeClr val="dk1"/>
              </a:buClr>
              <a:buSzPts val="1400"/>
              <a:buChar char="●"/>
            </a:pPr>
            <a:r>
              <a:rPr lang="en-US">
                <a:solidFill>
                  <a:schemeClr val="dk1"/>
                </a:solidFill>
              </a:rPr>
              <a:t>This time, </a:t>
            </a:r>
            <a:r>
              <a:rPr lang="en-US" b="1">
                <a:solidFill>
                  <a:schemeClr val="dk1"/>
                </a:solidFill>
              </a:rPr>
              <a:t>everyone</a:t>
            </a:r>
            <a:r>
              <a:rPr lang="en-US">
                <a:solidFill>
                  <a:schemeClr val="dk1"/>
                </a:solidFill>
              </a:rPr>
              <a:t> should help each other to reach the end as quickly as possible.</a:t>
            </a:r>
            <a:endParaRPr>
              <a:solidFill>
                <a:schemeClr val="dk1"/>
              </a:solidFill>
            </a:endParaRPr>
          </a:p>
          <a:p>
            <a:pPr marL="457200" lvl="0" indent="-317500" algn="l" rtl="0">
              <a:lnSpc>
                <a:spcPct val="100000"/>
              </a:lnSpc>
              <a:spcBef>
                <a:spcPts val="0"/>
              </a:spcBef>
              <a:spcAft>
                <a:spcPts val="0"/>
              </a:spcAft>
              <a:buClr>
                <a:schemeClr val="dk1"/>
              </a:buClr>
              <a:buSzPts val="1400"/>
              <a:buChar char="●"/>
            </a:pPr>
            <a:r>
              <a:rPr lang="en-US">
                <a:solidFill>
                  <a:schemeClr val="dk1"/>
                </a:solidFill>
              </a:rPr>
              <a:t> Tell the students you will time their walk. Give the signal to start.</a:t>
            </a:r>
            <a:endParaRPr>
              <a:solidFill>
                <a:schemeClr val="dk1"/>
              </a:solidFill>
            </a:endParaRPr>
          </a:p>
          <a:p>
            <a:pPr marL="457200" lvl="0" indent="-317500" algn="l" rtl="0">
              <a:lnSpc>
                <a:spcPct val="100000"/>
              </a:lnSpc>
              <a:spcBef>
                <a:spcPts val="0"/>
              </a:spcBef>
              <a:spcAft>
                <a:spcPts val="0"/>
              </a:spcAft>
              <a:buClr>
                <a:schemeClr val="dk1"/>
              </a:buClr>
              <a:buSzPts val="1400"/>
              <a:buChar char="●"/>
            </a:pPr>
            <a:r>
              <a:rPr lang="en-US">
                <a:solidFill>
                  <a:schemeClr val="dk1"/>
                </a:solidFill>
              </a:rPr>
              <a:t> Announce the time it took this second round to reach the finish point. </a:t>
            </a:r>
            <a:endParaRPr>
              <a:solidFill>
                <a:schemeClr val="dk1"/>
              </a:solidFill>
            </a:endParaRPr>
          </a:p>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2"/>
        <p:cNvGrpSpPr/>
        <p:nvPr/>
      </p:nvGrpSpPr>
      <p:grpSpPr>
        <a:xfrm>
          <a:off x="0" y="0"/>
          <a:ext cx="0" cy="0"/>
          <a:chOff x="0" y="0"/>
          <a:chExt cx="0" cy="0"/>
        </a:xfrm>
      </p:grpSpPr>
      <p:sp>
        <p:nvSpPr>
          <p:cNvPr id="213" name="Google Shape;213;p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14" name="Google Shape;214;p2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r>
              <a:rPr lang="en-US" sz="1400" b="1"/>
              <a:t>CONCLUSION Part 1 (TOTAL TIME 3 slides and 10 minutes)</a:t>
            </a:r>
            <a:endParaRPr sz="1400" b="1"/>
          </a:p>
          <a:p>
            <a:pPr marL="0" lvl="0" indent="0" algn="l" rtl="0">
              <a:lnSpc>
                <a:spcPct val="100000"/>
              </a:lnSpc>
              <a:spcBef>
                <a:spcPts val="0"/>
              </a:spcBef>
              <a:spcAft>
                <a:spcPts val="0"/>
              </a:spcAft>
              <a:buSzPts val="1400"/>
              <a:buNone/>
            </a:pPr>
            <a:endParaRPr sz="1400" b="1"/>
          </a:p>
          <a:p>
            <a:pPr marL="0" lvl="0" indent="0" algn="l" rtl="0">
              <a:lnSpc>
                <a:spcPct val="100000"/>
              </a:lnSpc>
              <a:spcBef>
                <a:spcPts val="0"/>
              </a:spcBef>
              <a:spcAft>
                <a:spcPts val="0"/>
              </a:spcAft>
              <a:buSzPts val="1400"/>
              <a:buNone/>
            </a:pPr>
            <a:r>
              <a:rPr lang="en-US" b="1"/>
              <a:t>Ask and Discuss</a:t>
            </a:r>
            <a:r>
              <a:rPr lang="en-US"/>
              <a:t>: Why did one round take less time than the other? </a:t>
            </a:r>
            <a:endParaRPr/>
          </a:p>
          <a:p>
            <a:pPr marL="0" lvl="0" indent="457200" algn="l" rtl="0">
              <a:lnSpc>
                <a:spcPct val="100000"/>
              </a:lnSpc>
              <a:spcBef>
                <a:spcPts val="0"/>
              </a:spcBef>
              <a:spcAft>
                <a:spcPts val="0"/>
              </a:spcAft>
              <a:buSzPts val="1400"/>
              <a:buNone/>
            </a:pPr>
            <a:r>
              <a:rPr lang="en-US"/>
              <a:t>Give the students time to respond. Accept all answers. </a:t>
            </a:r>
            <a:endParaRPr/>
          </a:p>
          <a:p>
            <a:pPr marL="0" lvl="0" indent="457200" algn="l" rtl="0">
              <a:lnSpc>
                <a:spcPct val="100000"/>
              </a:lnSpc>
              <a:spcBef>
                <a:spcPts val="0"/>
              </a:spcBef>
              <a:spcAft>
                <a:spcPts val="0"/>
              </a:spcAft>
              <a:buSzPts val="1400"/>
              <a:buNone/>
            </a:pPr>
            <a:endParaRPr/>
          </a:p>
          <a:p>
            <a:pPr marL="0" lvl="0" indent="457200" algn="l" rtl="0">
              <a:lnSpc>
                <a:spcPct val="100000"/>
              </a:lnSpc>
              <a:spcBef>
                <a:spcPts val="0"/>
              </a:spcBef>
              <a:spcAft>
                <a:spcPts val="0"/>
              </a:spcAft>
              <a:buSzPts val="1400"/>
              <a:buNone/>
            </a:pP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0"/>
        <p:cNvGrpSpPr/>
        <p:nvPr/>
      </p:nvGrpSpPr>
      <p:grpSpPr>
        <a:xfrm>
          <a:off x="0" y="0"/>
          <a:ext cx="0" cy="0"/>
          <a:chOff x="0" y="0"/>
          <a:chExt cx="0" cy="0"/>
        </a:xfrm>
      </p:grpSpPr>
      <p:sp>
        <p:nvSpPr>
          <p:cNvPr id="221" name="Google Shape;221;g837acdd5af_1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22" name="Google Shape;222;g837acdd5af_1_1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400"/>
              <a:buFont typeface="Arial"/>
              <a:buNone/>
            </a:pPr>
            <a:r>
              <a:rPr lang="en-US" sz="1400" b="1">
                <a:solidFill>
                  <a:schemeClr val="dk1"/>
                </a:solidFill>
              </a:rPr>
              <a:t>CONCLUSION Part 2(TOTAL TIME 3 slides and 10 minutes)</a:t>
            </a:r>
            <a:endParaRPr sz="1400" b="1"/>
          </a:p>
          <a:p>
            <a:pPr marL="0" lvl="0" indent="0" algn="l" rtl="0">
              <a:lnSpc>
                <a:spcPct val="100000"/>
              </a:lnSpc>
              <a:spcBef>
                <a:spcPts val="0"/>
              </a:spcBef>
              <a:spcAft>
                <a:spcPts val="0"/>
              </a:spcAft>
              <a:buSzPts val="1400"/>
              <a:buNone/>
            </a:pPr>
            <a:endParaRPr sz="1400" b="1"/>
          </a:p>
          <a:p>
            <a:pPr marL="0" lvl="0" indent="0" algn="l" rtl="0">
              <a:lnSpc>
                <a:spcPct val="100000"/>
              </a:lnSpc>
              <a:spcBef>
                <a:spcPts val="0"/>
              </a:spcBef>
              <a:spcAft>
                <a:spcPts val="0"/>
              </a:spcAft>
              <a:buSzPts val="1400"/>
              <a:buNone/>
            </a:pPr>
            <a:r>
              <a:rPr lang="en-US" b="1"/>
              <a:t>Explain</a:t>
            </a:r>
            <a:r>
              <a:rPr lang="en-US"/>
              <a:t>: Progress in society is a lot like this game. When people work together to help each other, the entire society progresses more quickly. </a:t>
            </a:r>
            <a:endParaRPr/>
          </a:p>
          <a:p>
            <a:pPr marL="0" lvl="0" indent="457200" algn="l" rtl="0">
              <a:lnSpc>
                <a:spcPct val="100000"/>
              </a:lnSpc>
              <a:spcBef>
                <a:spcPts val="0"/>
              </a:spcBef>
              <a:spcAft>
                <a:spcPts val="0"/>
              </a:spcAft>
              <a:buSzPts val="1400"/>
              <a:buNone/>
            </a:pPr>
            <a:r>
              <a:rPr lang="en-US"/>
              <a:t>• What are some ways in life that people hold each other back? </a:t>
            </a:r>
            <a:endParaRPr/>
          </a:p>
          <a:p>
            <a:pPr marL="0" lvl="0" indent="457200" algn="l" rtl="0">
              <a:lnSpc>
                <a:spcPct val="100000"/>
              </a:lnSpc>
              <a:spcBef>
                <a:spcPts val="0"/>
              </a:spcBef>
              <a:spcAft>
                <a:spcPts val="0"/>
              </a:spcAft>
              <a:buSzPts val="1400"/>
              <a:buNone/>
            </a:pPr>
            <a:r>
              <a:rPr lang="en-US"/>
              <a:t>• How does trying to stop someone else’s progress hurt your own progress? </a:t>
            </a:r>
            <a:endParaRPr/>
          </a:p>
          <a:p>
            <a:pPr marL="0" lvl="0" indent="457200" algn="l" rtl="0">
              <a:lnSpc>
                <a:spcPct val="100000"/>
              </a:lnSpc>
              <a:spcBef>
                <a:spcPts val="0"/>
              </a:spcBef>
              <a:spcAft>
                <a:spcPts val="0"/>
              </a:spcAft>
              <a:buSzPts val="1400"/>
              <a:buNone/>
            </a:pPr>
            <a:r>
              <a:rPr lang="en-US"/>
              <a:t>• How does it feel when someone tries to keep you from progressing? </a:t>
            </a:r>
            <a:endParaRPr/>
          </a:p>
          <a:p>
            <a:pPr marL="0" lvl="0" indent="457200" algn="l" rtl="0">
              <a:lnSpc>
                <a:spcPct val="100000"/>
              </a:lnSpc>
              <a:spcBef>
                <a:spcPts val="0"/>
              </a:spcBef>
              <a:spcAft>
                <a:spcPts val="0"/>
              </a:spcAft>
              <a:buSzPts val="1400"/>
              <a:buNone/>
            </a:pPr>
            <a:r>
              <a:rPr lang="en-US"/>
              <a:t>• Does that ever happen in your own life? </a:t>
            </a:r>
            <a:endParaRPr/>
          </a:p>
          <a:p>
            <a:pPr marL="0" lvl="0" indent="457200" algn="l" rtl="0">
              <a:lnSpc>
                <a:spcPct val="100000"/>
              </a:lnSpc>
              <a:spcBef>
                <a:spcPts val="0"/>
              </a:spcBef>
              <a:spcAft>
                <a:spcPts val="0"/>
              </a:spcAft>
              <a:buSzPts val="1400"/>
              <a:buNone/>
            </a:pPr>
            <a:endParaRPr/>
          </a:p>
          <a:p>
            <a:pPr marL="0" lvl="0" indent="457200" algn="l" rtl="0">
              <a:lnSpc>
                <a:spcPct val="100000"/>
              </a:lnSpc>
              <a:spcBef>
                <a:spcPts val="0"/>
              </a:spcBef>
              <a:spcAft>
                <a:spcPts val="0"/>
              </a:spcAft>
              <a:buSzPts val="1400"/>
              <a:buNone/>
            </a:pPr>
            <a:r>
              <a:rPr lang="en-US" b="1"/>
              <a:t>Explain</a:t>
            </a:r>
            <a:r>
              <a:rPr lang="en-US"/>
              <a:t>: The Universal Declaration has 30 different rights or rules or what we call articles. </a:t>
            </a:r>
            <a:endParaRPr/>
          </a:p>
          <a:p>
            <a:pPr marL="0" lvl="0" indent="457200" algn="l" rtl="0">
              <a:lnSpc>
                <a:spcPct val="100000"/>
              </a:lnSpc>
              <a:spcBef>
                <a:spcPts val="0"/>
              </a:spcBef>
              <a:spcAft>
                <a:spcPts val="0"/>
              </a:spcAft>
              <a:buSzPts val="1400"/>
              <a:buNone/>
            </a:pPr>
            <a:r>
              <a:rPr lang="en-US" b="1"/>
              <a:t>Ask</a:t>
            </a:r>
            <a:r>
              <a:rPr lang="en-US"/>
              <a:t>: Can someone tell me what a human right is? (A human right is like a rule that is fair and that belongs to everyone just because we are all human beings.) </a:t>
            </a:r>
            <a:endParaRPr/>
          </a:p>
          <a:p>
            <a:pPr marL="0" lvl="0" indent="457200" algn="l" rtl="0">
              <a:lnSpc>
                <a:spcPct val="100000"/>
              </a:lnSpc>
              <a:spcBef>
                <a:spcPts val="0"/>
              </a:spcBef>
              <a:spcAft>
                <a:spcPts val="0"/>
              </a:spcAft>
              <a:buSzPts val="1400"/>
              <a:buNone/>
            </a:pPr>
            <a:r>
              <a:rPr lang="en-US" b="1"/>
              <a:t>Say</a:t>
            </a:r>
            <a:r>
              <a:rPr lang="en-US"/>
              <a:t>: Next time we’re going to talk about some of our human rights, and the beginning of the Universal Declaration. It’s called the PREAMBLE. PREEEE – AMBLE. We’ll talk about it.</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8"/>
        <p:cNvGrpSpPr/>
        <p:nvPr/>
      </p:nvGrpSpPr>
      <p:grpSpPr>
        <a:xfrm>
          <a:off x="0" y="0"/>
          <a:ext cx="0" cy="0"/>
          <a:chOff x="0" y="0"/>
          <a:chExt cx="0" cy="0"/>
        </a:xfrm>
      </p:grpSpPr>
      <p:sp>
        <p:nvSpPr>
          <p:cNvPr id="229" name="Google Shape;229;g837acdd5af_1_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30" name="Google Shape;230;g837acdd5af_1_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r>
              <a:rPr lang="en-US" sz="1400" b="1">
                <a:solidFill>
                  <a:schemeClr val="dk1"/>
                </a:solidFill>
              </a:rPr>
              <a:t>CONCLUSION Part 3 (TOTAL TIME 3 slides and 10 minutes)</a:t>
            </a:r>
            <a:endParaRPr b="1">
              <a:solidFill>
                <a:schemeClr val="dk1"/>
              </a:solidFill>
            </a:endParaRPr>
          </a:p>
          <a:p>
            <a:pPr marL="0" lvl="0" indent="457200" algn="l" rtl="0">
              <a:lnSpc>
                <a:spcPct val="100000"/>
              </a:lnSpc>
              <a:spcBef>
                <a:spcPts val="0"/>
              </a:spcBef>
              <a:spcAft>
                <a:spcPts val="0"/>
              </a:spcAft>
              <a:buClr>
                <a:schemeClr val="dk1"/>
              </a:buClr>
              <a:buSzPts val="1400"/>
              <a:buFont typeface="Arial"/>
              <a:buNone/>
            </a:pPr>
            <a:r>
              <a:rPr lang="en-US" b="1">
                <a:solidFill>
                  <a:schemeClr val="dk1"/>
                </a:solidFill>
              </a:rPr>
              <a:t>Explain</a:t>
            </a:r>
            <a:r>
              <a:rPr lang="en-US">
                <a:solidFill>
                  <a:schemeClr val="dk1"/>
                </a:solidFill>
              </a:rPr>
              <a:t>: The Universal Declaration has 30 different rights or rules or what we call articles. </a:t>
            </a:r>
            <a:endParaRPr>
              <a:solidFill>
                <a:schemeClr val="dk1"/>
              </a:solidFill>
            </a:endParaRPr>
          </a:p>
          <a:p>
            <a:pPr marL="0" lvl="0" indent="457200" algn="l" rtl="0">
              <a:lnSpc>
                <a:spcPct val="100000"/>
              </a:lnSpc>
              <a:spcBef>
                <a:spcPts val="0"/>
              </a:spcBef>
              <a:spcAft>
                <a:spcPts val="0"/>
              </a:spcAft>
              <a:buClr>
                <a:schemeClr val="dk1"/>
              </a:buClr>
              <a:buSzPts val="1400"/>
              <a:buFont typeface="Arial"/>
              <a:buNone/>
            </a:pPr>
            <a:r>
              <a:rPr lang="en-US" b="1">
                <a:solidFill>
                  <a:schemeClr val="dk1"/>
                </a:solidFill>
              </a:rPr>
              <a:t>Ask</a:t>
            </a:r>
            <a:r>
              <a:rPr lang="en-US">
                <a:solidFill>
                  <a:schemeClr val="dk1"/>
                </a:solidFill>
              </a:rPr>
              <a:t>: Can someone tell me what a human right is? (A human right is like a rule that is fair and that belongs to everyone just because we are all human beings.) </a:t>
            </a:r>
            <a:endParaRPr>
              <a:solidFill>
                <a:schemeClr val="dk1"/>
              </a:solidFill>
            </a:endParaRPr>
          </a:p>
          <a:p>
            <a:pPr marL="0" lvl="0" indent="457200" algn="l" rtl="0">
              <a:lnSpc>
                <a:spcPct val="100000"/>
              </a:lnSpc>
              <a:spcBef>
                <a:spcPts val="0"/>
              </a:spcBef>
              <a:spcAft>
                <a:spcPts val="0"/>
              </a:spcAft>
              <a:buClr>
                <a:schemeClr val="dk1"/>
              </a:buClr>
              <a:buSzPts val="1400"/>
              <a:buFont typeface="Arial"/>
              <a:buNone/>
            </a:pPr>
            <a:r>
              <a:rPr lang="en-US" b="1">
                <a:solidFill>
                  <a:schemeClr val="dk1"/>
                </a:solidFill>
              </a:rPr>
              <a:t>Say</a:t>
            </a:r>
            <a:r>
              <a:rPr lang="en-US">
                <a:solidFill>
                  <a:schemeClr val="dk1"/>
                </a:solidFill>
              </a:rPr>
              <a:t>: Next time we’re going to talk about some of our human rights, and the beginning of the Universal Declaration. It’s called the PREAMBLE. PREEEE – AMBLE. We’ll talk about it.</a:t>
            </a:r>
            <a:endParaRPr>
              <a:solidFill>
                <a:schemeClr val="dk1"/>
              </a:solidFill>
            </a:endParaRPr>
          </a:p>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6"/>
        <p:cNvGrpSpPr/>
        <p:nvPr/>
      </p:nvGrpSpPr>
      <p:grpSpPr>
        <a:xfrm>
          <a:off x="0" y="0"/>
          <a:ext cx="0" cy="0"/>
          <a:chOff x="0" y="0"/>
          <a:chExt cx="0" cy="0"/>
        </a:xfrm>
      </p:grpSpPr>
      <p:sp>
        <p:nvSpPr>
          <p:cNvPr id="237" name="Google Shape;237;p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38" name="Google Shape;238;p2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r>
              <a:rPr lang="en-US" b="1" dirty="0"/>
              <a:t>Explain</a:t>
            </a:r>
            <a:r>
              <a:rPr lang="en-US" dirty="0"/>
              <a:t>: We’ve really learned about a lot of things today. Let’s be like your little light: See how many things you can remember and share them with at least one other person this week.</a:t>
            </a:r>
            <a:endParaRPr dirty="0"/>
          </a:p>
          <a:p>
            <a:pPr marL="0" lvl="0" indent="457200" algn="l" rtl="0">
              <a:lnSpc>
                <a:spcPct val="100000"/>
              </a:lnSpc>
              <a:spcBef>
                <a:spcPts val="0"/>
              </a:spcBef>
              <a:spcAft>
                <a:spcPts val="0"/>
              </a:spcAft>
              <a:buSzPts val="1400"/>
              <a:buNone/>
            </a:pPr>
            <a:r>
              <a:rPr lang="en-US" dirty="0"/>
              <a:t>• For instance, you can tell them about the United Nations and why it was created after a terrible world war. </a:t>
            </a:r>
            <a:endParaRPr dirty="0"/>
          </a:p>
          <a:p>
            <a:pPr marL="0" lvl="0" indent="457200" algn="l" rtl="0">
              <a:lnSpc>
                <a:spcPct val="100000"/>
              </a:lnSpc>
              <a:spcBef>
                <a:spcPts val="0"/>
              </a:spcBef>
              <a:spcAft>
                <a:spcPts val="0"/>
              </a:spcAft>
              <a:buSzPts val="1400"/>
              <a:buNone/>
            </a:pPr>
            <a:r>
              <a:rPr lang="en-US" dirty="0"/>
              <a:t>• Or you can tell them about the Universal Declaration of Human Rights and that rights are like rules for everyone that are fair and help us live together in peace. </a:t>
            </a:r>
            <a:endParaRPr dirty="0"/>
          </a:p>
          <a:p>
            <a:pPr marL="0" lvl="0" indent="457200" algn="l" rtl="0">
              <a:lnSpc>
                <a:spcPct val="100000"/>
              </a:lnSpc>
              <a:spcBef>
                <a:spcPts val="0"/>
              </a:spcBef>
              <a:spcAft>
                <a:spcPts val="0"/>
              </a:spcAft>
              <a:buSzPts val="1400"/>
              <a:buNone/>
            </a:pPr>
            <a:endParaRPr dirty="0"/>
          </a:p>
          <a:p>
            <a:pPr marL="0" lvl="0" indent="457200" algn="l" rtl="0">
              <a:lnSpc>
                <a:spcPct val="100000"/>
              </a:lnSpc>
              <a:spcBef>
                <a:spcPts val="0"/>
              </a:spcBef>
              <a:spcAft>
                <a:spcPts val="0"/>
              </a:spcAft>
              <a:buSzPts val="1400"/>
              <a:buNone/>
            </a:pPr>
            <a:r>
              <a:rPr lang="en-US" dirty="0"/>
              <a:t>• See you next time. I miss you already</a:t>
            </a:r>
            <a:endParaRPr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3"/>
        <p:cNvGrpSpPr/>
        <p:nvPr/>
      </p:nvGrpSpPr>
      <p:grpSpPr>
        <a:xfrm>
          <a:off x="0" y="0"/>
          <a:ext cx="0" cy="0"/>
          <a:chOff x="0" y="0"/>
          <a:chExt cx="0" cy="0"/>
        </a:xfrm>
      </p:grpSpPr>
      <p:sp>
        <p:nvSpPr>
          <p:cNvPr id="254" name="Google Shape;254;p2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
        <p:nvSpPr>
          <p:cNvPr id="255" name="Google Shape;255;p2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8"/>
        <p:cNvGrpSpPr/>
        <p:nvPr/>
      </p:nvGrpSpPr>
      <p:grpSpPr>
        <a:xfrm>
          <a:off x="0" y="0"/>
          <a:ext cx="0" cy="0"/>
          <a:chOff x="0" y="0"/>
          <a:chExt cx="0" cy="0"/>
        </a:xfrm>
      </p:grpSpPr>
      <p:sp>
        <p:nvSpPr>
          <p:cNvPr id="239" name="Google Shape;239;g82d376985f_0_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40" name="Google Shape;240;g82d376985f_0_3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extLst>
      <p:ext uri="{BB962C8B-B14F-4D97-AF65-F5344CB8AC3E}">
        <p14:creationId xmlns:p14="http://schemas.microsoft.com/office/powerpoint/2010/main" val="123278066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
        <p:cNvGrpSpPr/>
        <p:nvPr/>
      </p:nvGrpSpPr>
      <p:grpSpPr>
        <a:xfrm>
          <a:off x="0" y="0"/>
          <a:ext cx="0" cy="0"/>
          <a:chOff x="0" y="0"/>
          <a:chExt cx="0" cy="0"/>
        </a:xfrm>
      </p:grpSpPr>
      <p:sp>
        <p:nvSpPr>
          <p:cNvPr id="181" name="Google Shape;181;g82d376985f_0_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82" name="Google Shape;182;g82d376985f_0_3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extLst>
      <p:ext uri="{BB962C8B-B14F-4D97-AF65-F5344CB8AC3E}">
        <p14:creationId xmlns:p14="http://schemas.microsoft.com/office/powerpoint/2010/main" val="241195564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
        <p:cNvGrpSpPr/>
        <p:nvPr/>
      </p:nvGrpSpPr>
      <p:grpSpPr>
        <a:xfrm>
          <a:off x="0" y="0"/>
          <a:ext cx="0" cy="0"/>
          <a:chOff x="0" y="0"/>
          <a:chExt cx="0" cy="0"/>
        </a:xfrm>
      </p:grpSpPr>
      <p:sp>
        <p:nvSpPr>
          <p:cNvPr id="181" name="Google Shape;181;g82d376985f_0_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82" name="Google Shape;182;g82d376985f_0_3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extLst>
      <p:ext uri="{BB962C8B-B14F-4D97-AF65-F5344CB8AC3E}">
        <p14:creationId xmlns:p14="http://schemas.microsoft.com/office/powerpoint/2010/main" val="337402655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
        <p:cNvGrpSpPr/>
        <p:nvPr/>
      </p:nvGrpSpPr>
      <p:grpSpPr>
        <a:xfrm>
          <a:off x="0" y="0"/>
          <a:ext cx="0" cy="0"/>
          <a:chOff x="0" y="0"/>
          <a:chExt cx="0" cy="0"/>
        </a:xfrm>
      </p:grpSpPr>
      <p:sp>
        <p:nvSpPr>
          <p:cNvPr id="92" name="Google Shape;92;g7372b59db7_0_10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93" name="Google Shape;93;g7372b59db7_0_10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64520631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
        <p:cNvGrpSpPr/>
        <p:nvPr/>
      </p:nvGrpSpPr>
      <p:grpSpPr>
        <a:xfrm>
          <a:off x="0" y="0"/>
          <a:ext cx="0" cy="0"/>
          <a:chOff x="0" y="0"/>
          <a:chExt cx="0" cy="0"/>
        </a:xfrm>
      </p:grpSpPr>
      <p:sp>
        <p:nvSpPr>
          <p:cNvPr id="92" name="Google Shape;92;g7372b59db7_0_10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93" name="Google Shape;93;g7372b59db7_0_10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3262885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6"/>
        <p:cNvGrpSpPr/>
        <p:nvPr/>
      </p:nvGrpSpPr>
      <p:grpSpPr>
        <a:xfrm>
          <a:off x="0" y="0"/>
          <a:ext cx="0" cy="0"/>
          <a:chOff x="0" y="0"/>
          <a:chExt cx="0" cy="0"/>
        </a:xfrm>
      </p:grpSpPr>
      <p:sp>
        <p:nvSpPr>
          <p:cNvPr id="157" name="Google Shape;157;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58" name="Google Shape;158;p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3"/>
        <p:cNvGrpSpPr/>
        <p:nvPr/>
      </p:nvGrpSpPr>
      <p:grpSpPr>
        <a:xfrm>
          <a:off x="0" y="0"/>
          <a:ext cx="0" cy="0"/>
          <a:chOff x="0" y="0"/>
          <a:chExt cx="0" cy="0"/>
        </a:xfrm>
      </p:grpSpPr>
      <p:sp>
        <p:nvSpPr>
          <p:cNvPr id="164" name="Google Shape;164;p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65" name="Google Shape;165;p1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7"/>
        <p:cNvGrpSpPr/>
        <p:nvPr/>
      </p:nvGrpSpPr>
      <p:grpSpPr>
        <a:xfrm>
          <a:off x="0" y="0"/>
          <a:ext cx="0" cy="0"/>
          <a:chOff x="0" y="0"/>
          <a:chExt cx="0" cy="0"/>
        </a:xfrm>
      </p:grpSpPr>
      <p:sp>
        <p:nvSpPr>
          <p:cNvPr id="178" name="Google Shape;178;g7371741aa8_0_39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79" name="Google Shape;179;g7371741aa8_0_39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US" b="1">
                <a:solidFill>
                  <a:schemeClr val="dk1"/>
                </a:solidFill>
              </a:rPr>
              <a:t>WELCOME and WARMUP</a:t>
            </a:r>
            <a:r>
              <a:rPr lang="en-US">
                <a:solidFill>
                  <a:schemeClr val="dk1"/>
                </a:solidFill>
              </a:rPr>
              <a:t>(5 minutes)						 				</a:t>
            </a:r>
            <a:endParaRPr>
              <a:solidFill>
                <a:schemeClr val="dk1"/>
              </a:solidFill>
            </a:endParaRPr>
          </a:p>
          <a:p>
            <a:pPr marL="0" lvl="0" indent="0" algn="l" rtl="0">
              <a:lnSpc>
                <a:spcPct val="100000"/>
              </a:lnSpc>
              <a:spcBef>
                <a:spcPts val="0"/>
              </a:spcBef>
              <a:spcAft>
                <a:spcPts val="0"/>
              </a:spcAft>
              <a:buSzPts val="1100"/>
              <a:buNone/>
            </a:pPr>
            <a:r>
              <a:rPr lang="en-US">
                <a:solidFill>
                  <a:schemeClr val="dk1"/>
                </a:solidFill>
              </a:rPr>
              <a:t>Greet each child enthusiastically upon arrival, and show her or him where to sit.						Briefly introduce yourself and tell the children how happy and excited you are to be starting this course about human rights.</a:t>
            </a:r>
            <a:br>
              <a:rPr lang="en-US">
                <a:solidFill>
                  <a:schemeClr val="dk1"/>
                </a:solidFill>
              </a:rPr>
            </a:br>
            <a:r>
              <a:rPr lang="en-US">
                <a:solidFill>
                  <a:schemeClr val="dk1"/>
                </a:solidFill>
              </a:rPr>
              <a:t>Explain that you love human rights and </a:t>
            </a:r>
            <a:r>
              <a:rPr lang="en-US" b="1">
                <a:solidFill>
                  <a:schemeClr val="dk1"/>
                </a:solidFill>
              </a:rPr>
              <a:t>that they will, too. </a:t>
            </a:r>
            <a:br>
              <a:rPr lang="en-US" b="1">
                <a:solidFill>
                  <a:schemeClr val="dk1"/>
                </a:solidFill>
              </a:rPr>
            </a:br>
            <a:r>
              <a:rPr lang="en-US">
                <a:solidFill>
                  <a:schemeClr val="dk1"/>
                </a:solidFill>
              </a:rPr>
              <a:t> 						</a:t>
            </a:r>
            <a:endParaRPr>
              <a:solidFill>
                <a:schemeClr val="dk1"/>
              </a:solidFill>
            </a:endParaRPr>
          </a:p>
          <a:p>
            <a:pPr marL="0" lvl="0" indent="0" algn="l" rtl="0">
              <a:lnSpc>
                <a:spcPct val="115000"/>
              </a:lnSpc>
              <a:spcBef>
                <a:spcPts val="0"/>
              </a:spcBef>
              <a:spcAft>
                <a:spcPts val="0"/>
              </a:spcAft>
              <a:buClr>
                <a:schemeClr val="dk1"/>
              </a:buClr>
              <a:buSzPts val="1100"/>
              <a:buFont typeface="Arial"/>
              <a:buNone/>
            </a:pPr>
            <a:r>
              <a:rPr lang="en-US">
                <a:solidFill>
                  <a:schemeClr val="dk1"/>
                </a:solidFill>
              </a:rPr>
              <a:t>					 				</a:t>
            </a:r>
            <a:endParaRPr>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a:solidFill>
                  <a:schemeClr val="dk1"/>
                </a:solidFill>
              </a:rPr>
              <a:t>			</a:t>
            </a:r>
            <a:endParaRPr>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a:solidFill>
                  <a:schemeClr val="dk1"/>
                </a:solidFill>
              </a:rPr>
              <a:t>		</a:t>
            </a:r>
            <a:endParaRPr>
              <a:solidFill>
                <a:schemeClr val="dk1"/>
              </a:solidFill>
            </a:endParaRPr>
          </a:p>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3"/>
        <p:cNvGrpSpPr/>
        <p:nvPr/>
      </p:nvGrpSpPr>
      <p:grpSpPr>
        <a:xfrm>
          <a:off x="0" y="0"/>
          <a:ext cx="0" cy="0"/>
          <a:chOff x="0" y="0"/>
          <a:chExt cx="0" cy="0"/>
        </a:xfrm>
      </p:grpSpPr>
      <p:sp>
        <p:nvSpPr>
          <p:cNvPr id="174" name="Google Shape;174;g7373cc9f06_0_5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75" name="Google Shape;175;g7373cc9f06_0_51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r>
              <a:rPr lang="en-US" b="1" dirty="0"/>
              <a:t>Explain:</a:t>
            </a:r>
            <a:r>
              <a:rPr lang="en-US" dirty="0"/>
              <a:t> We’re going to sing a song that talks about a light that represents the many new things we’re learning and that we can share with our families and our community to make our lives better.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dirty="0"/>
              <a:t>Ask the youth to stand and form a semi-circle with you (the facilitator) in the middle.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dirty="0"/>
              <a:t>Sing (or recite) the first verse by yourself, emphasizing the words that are in bold capital letters if you wish, a different one for each line:</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dirty="0"/>
              <a:t>This little </a:t>
            </a:r>
            <a:r>
              <a:rPr lang="en-US" b="1" dirty="0"/>
              <a:t>LIGHT</a:t>
            </a:r>
            <a:r>
              <a:rPr lang="en-US" dirty="0"/>
              <a:t> of mine, I’m </a:t>
            </a:r>
            <a:r>
              <a:rPr lang="en-US" dirty="0" err="1"/>
              <a:t>gonna</a:t>
            </a:r>
            <a:r>
              <a:rPr lang="en-US" dirty="0"/>
              <a:t> let it shine, </a:t>
            </a:r>
          </a:p>
          <a:p>
            <a:pPr marL="0" lvl="0" indent="0" algn="l" rtl="0">
              <a:lnSpc>
                <a:spcPct val="100000"/>
              </a:lnSpc>
              <a:spcBef>
                <a:spcPts val="0"/>
              </a:spcBef>
              <a:spcAft>
                <a:spcPts val="0"/>
              </a:spcAft>
              <a:buSzPts val="1400"/>
              <a:buNone/>
            </a:pPr>
            <a:r>
              <a:rPr lang="en-US" dirty="0"/>
              <a:t>This little light of </a:t>
            </a:r>
            <a:r>
              <a:rPr lang="en-US" b="1" dirty="0"/>
              <a:t>MINE</a:t>
            </a:r>
            <a:r>
              <a:rPr lang="en-US" dirty="0"/>
              <a:t>, I’m </a:t>
            </a:r>
            <a:r>
              <a:rPr lang="en-US" dirty="0" err="1"/>
              <a:t>gonna</a:t>
            </a:r>
            <a:r>
              <a:rPr lang="en-US" dirty="0"/>
              <a:t> let it shine, </a:t>
            </a:r>
          </a:p>
          <a:p>
            <a:pPr marL="0" lvl="0" indent="0" algn="l" rtl="0">
              <a:lnSpc>
                <a:spcPct val="100000"/>
              </a:lnSpc>
              <a:spcBef>
                <a:spcPts val="0"/>
              </a:spcBef>
              <a:spcAft>
                <a:spcPts val="0"/>
              </a:spcAft>
              <a:buSzPts val="1400"/>
              <a:buNone/>
            </a:pPr>
            <a:r>
              <a:rPr lang="en-US" dirty="0"/>
              <a:t>This little light of mine, I’m </a:t>
            </a:r>
            <a:r>
              <a:rPr lang="en-US" b="1" dirty="0"/>
              <a:t>GONNA</a:t>
            </a:r>
            <a:r>
              <a:rPr lang="en-US" dirty="0"/>
              <a:t> let it shine, </a:t>
            </a:r>
          </a:p>
          <a:p>
            <a:pPr marL="0" lvl="0" indent="0" algn="l" rtl="0">
              <a:lnSpc>
                <a:spcPct val="100000"/>
              </a:lnSpc>
              <a:spcBef>
                <a:spcPts val="0"/>
              </a:spcBef>
              <a:spcAft>
                <a:spcPts val="0"/>
              </a:spcAft>
              <a:buSzPts val="1400"/>
              <a:buNone/>
            </a:pPr>
            <a:r>
              <a:rPr lang="en-US" dirty="0"/>
              <a:t>Let it shine, let it shine, let it </a:t>
            </a:r>
            <a:r>
              <a:rPr lang="en-US" b="1" dirty="0"/>
              <a:t>SHINE</a:t>
            </a:r>
            <a:r>
              <a:rPr lang="en-US" dirty="0"/>
              <a:t>!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b="1" dirty="0"/>
              <a:t>Explain:</a:t>
            </a:r>
            <a:r>
              <a:rPr lang="en-US" dirty="0"/>
              <a:t> This little light of mine – represents what I’m learning. I’m </a:t>
            </a:r>
            <a:r>
              <a:rPr lang="en-US" dirty="0" err="1"/>
              <a:t>gonna</a:t>
            </a:r>
            <a:r>
              <a:rPr lang="en-US" dirty="0"/>
              <a:t> let it shine – means I’m going to share it with everyone I know.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b="1" dirty="0"/>
              <a:t>Say: </a:t>
            </a:r>
            <a:r>
              <a:rPr lang="en-US" dirty="0"/>
              <a:t>I’ll sing (or say) it one more time, and I want you to join me as I go along.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dirty="0"/>
              <a:t>This little light of mine, I’m </a:t>
            </a:r>
            <a:r>
              <a:rPr lang="en-US" dirty="0" err="1"/>
              <a:t>gonna</a:t>
            </a:r>
            <a:r>
              <a:rPr lang="en-US" dirty="0"/>
              <a:t> let it shine. </a:t>
            </a:r>
            <a:r>
              <a:rPr lang="en-US" i="1" dirty="0"/>
              <a:t>Point to the students in the circle to encourage them to sing with you.</a:t>
            </a:r>
            <a:r>
              <a:rPr lang="en-US" dirty="0"/>
              <a:t> </a:t>
            </a:r>
          </a:p>
          <a:p>
            <a:pPr marL="0" lvl="0" indent="0" algn="l" rtl="0">
              <a:lnSpc>
                <a:spcPct val="100000"/>
              </a:lnSpc>
              <a:spcBef>
                <a:spcPts val="0"/>
              </a:spcBef>
              <a:spcAft>
                <a:spcPts val="0"/>
              </a:spcAft>
              <a:buSzPts val="1400"/>
              <a:buNone/>
            </a:pPr>
            <a:r>
              <a:rPr lang="en-US" dirty="0"/>
              <a:t>This little light of mine, I’m </a:t>
            </a:r>
            <a:r>
              <a:rPr lang="en-US" dirty="0" err="1"/>
              <a:t>gonna</a:t>
            </a:r>
            <a:r>
              <a:rPr lang="en-US" dirty="0"/>
              <a:t> let it shine. </a:t>
            </a:r>
          </a:p>
          <a:p>
            <a:pPr marL="0" lvl="0" indent="0" algn="l" rtl="0">
              <a:lnSpc>
                <a:spcPct val="100000"/>
              </a:lnSpc>
              <a:spcBef>
                <a:spcPts val="0"/>
              </a:spcBef>
              <a:spcAft>
                <a:spcPts val="0"/>
              </a:spcAft>
              <a:buSzPts val="1400"/>
              <a:buNone/>
            </a:pPr>
            <a:r>
              <a:rPr lang="en-US" dirty="0"/>
              <a:t>This little light of mine, I’m </a:t>
            </a:r>
            <a:r>
              <a:rPr lang="en-US" dirty="0" err="1"/>
              <a:t>gonna</a:t>
            </a:r>
            <a:r>
              <a:rPr lang="en-US" dirty="0"/>
              <a:t> let it shine. </a:t>
            </a:r>
          </a:p>
          <a:p>
            <a:pPr marL="0" lvl="0" indent="0" algn="l" rtl="0">
              <a:lnSpc>
                <a:spcPct val="100000"/>
              </a:lnSpc>
              <a:spcBef>
                <a:spcPts val="0"/>
              </a:spcBef>
              <a:spcAft>
                <a:spcPts val="0"/>
              </a:spcAft>
              <a:buSzPts val="1400"/>
              <a:buNone/>
            </a:pPr>
            <a:r>
              <a:rPr lang="en-US" dirty="0"/>
              <a:t>Let it shine, let it shine, let it shine!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b="1" dirty="0"/>
              <a:t>Say: </a:t>
            </a:r>
            <a:r>
              <a:rPr lang="en-US" dirty="0"/>
              <a:t>Very good! The next verse is about where we’re going to shine: Everywhere!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b="1" dirty="0"/>
              <a:t>Sing or say: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dirty="0"/>
              <a:t>Everywhere I go, I’m </a:t>
            </a:r>
            <a:r>
              <a:rPr lang="en-US" dirty="0" err="1"/>
              <a:t>gonna</a:t>
            </a:r>
            <a:r>
              <a:rPr lang="en-US" dirty="0"/>
              <a:t> let it shine, </a:t>
            </a:r>
            <a:r>
              <a:rPr lang="en-US" i="1" dirty="0"/>
              <a:t>Point to the students as before, encouraging them to sing (or say) it with you.</a:t>
            </a:r>
            <a:r>
              <a:rPr lang="en-US" dirty="0"/>
              <a:t> </a:t>
            </a:r>
          </a:p>
          <a:p>
            <a:pPr marL="0" lvl="0" indent="0" algn="l" rtl="0">
              <a:lnSpc>
                <a:spcPct val="100000"/>
              </a:lnSpc>
              <a:spcBef>
                <a:spcPts val="0"/>
              </a:spcBef>
              <a:spcAft>
                <a:spcPts val="0"/>
              </a:spcAft>
              <a:buSzPts val="1400"/>
              <a:buNone/>
            </a:pPr>
            <a:r>
              <a:rPr lang="en-US" dirty="0"/>
              <a:t>Everywhere I go, I’m </a:t>
            </a:r>
            <a:r>
              <a:rPr lang="en-US" dirty="0" err="1"/>
              <a:t>gonna</a:t>
            </a:r>
            <a:r>
              <a:rPr lang="en-US" dirty="0"/>
              <a:t> let it shine. </a:t>
            </a:r>
          </a:p>
          <a:p>
            <a:pPr marL="0" lvl="0" indent="0" algn="l" rtl="0">
              <a:lnSpc>
                <a:spcPct val="100000"/>
              </a:lnSpc>
              <a:spcBef>
                <a:spcPts val="0"/>
              </a:spcBef>
              <a:spcAft>
                <a:spcPts val="0"/>
              </a:spcAft>
              <a:buSzPts val="1400"/>
              <a:buNone/>
            </a:pPr>
            <a:r>
              <a:rPr lang="en-US" dirty="0"/>
              <a:t>Everywhere I go, I’m </a:t>
            </a:r>
            <a:r>
              <a:rPr lang="en-US" dirty="0" err="1"/>
              <a:t>gonna</a:t>
            </a:r>
            <a:r>
              <a:rPr lang="en-US" dirty="0"/>
              <a:t> let it shine. </a:t>
            </a:r>
          </a:p>
          <a:p>
            <a:pPr marL="0" lvl="0" indent="0" algn="l" rtl="0">
              <a:lnSpc>
                <a:spcPct val="100000"/>
              </a:lnSpc>
              <a:spcBef>
                <a:spcPts val="0"/>
              </a:spcBef>
              <a:spcAft>
                <a:spcPts val="0"/>
              </a:spcAft>
              <a:buSzPts val="1400"/>
              <a:buNone/>
            </a:pPr>
            <a:r>
              <a:rPr lang="en-US" dirty="0"/>
              <a:t>Let it shine, let it shine, let it shine!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b="1" dirty="0"/>
              <a:t>Say: </a:t>
            </a:r>
            <a:r>
              <a:rPr lang="en-US" dirty="0"/>
              <a:t>That was great! That’s what we’re going to do – we’re going to shine everywhere! Have everyone return to where they were sitting earlier. </a:t>
            </a:r>
          </a:p>
          <a:p>
            <a:pPr marL="0" lvl="0" indent="0" algn="l" rtl="0">
              <a:lnSpc>
                <a:spcPct val="100000"/>
              </a:lnSpc>
              <a:spcBef>
                <a:spcPts val="0"/>
              </a:spcBef>
              <a:spcAft>
                <a:spcPts val="0"/>
              </a:spcAft>
              <a:buClr>
                <a:schemeClr val="dk1"/>
              </a:buClr>
              <a:buSzPts val="1400"/>
              <a:buFont typeface="Arial"/>
              <a:buNone/>
            </a:pPr>
            <a:endParaRPr dirty="0">
              <a:solidFill>
                <a:schemeClr val="dk1"/>
              </a:solidFill>
            </a:endParaRPr>
          </a:p>
          <a:p>
            <a:pPr marL="0" lvl="0" indent="0" algn="l" rtl="0">
              <a:lnSpc>
                <a:spcPct val="100000"/>
              </a:lnSpc>
              <a:spcBef>
                <a:spcPts val="0"/>
              </a:spcBef>
              <a:spcAft>
                <a:spcPts val="0"/>
              </a:spcAft>
              <a:buClr>
                <a:schemeClr val="dk1"/>
              </a:buClr>
              <a:buSzPts val="1400"/>
              <a:buFont typeface="Arial"/>
              <a:buNone/>
            </a:pPr>
            <a:endParaRPr i="1" dirty="0">
              <a:solidFill>
                <a:schemeClr val="dk1"/>
              </a:solidFill>
            </a:endParaRPr>
          </a:p>
          <a:p>
            <a:pPr marL="0" lvl="0" indent="0" algn="l" rtl="0">
              <a:lnSpc>
                <a:spcPct val="100000"/>
              </a:lnSpc>
              <a:spcBef>
                <a:spcPts val="0"/>
              </a:spcBef>
              <a:spcAft>
                <a:spcPts val="0"/>
              </a:spcAft>
              <a:buClr>
                <a:schemeClr val="dk1"/>
              </a:buClr>
              <a:buSzPts val="1400"/>
              <a:buFont typeface="Arial"/>
              <a:buNone/>
            </a:pPr>
            <a:endParaRPr dirty="0">
              <a:solidFill>
                <a:schemeClr val="dk1"/>
              </a:solidFill>
            </a:endParaRPr>
          </a:p>
          <a:p>
            <a:pPr marL="0" lvl="0" indent="0" algn="l" rtl="0">
              <a:lnSpc>
                <a:spcPct val="100000"/>
              </a:lnSpc>
              <a:spcBef>
                <a:spcPts val="0"/>
              </a:spcBef>
              <a:spcAft>
                <a:spcPts val="0"/>
              </a:spcAft>
              <a:buSzPts val="1400"/>
              <a:buNone/>
            </a:pPr>
            <a:endParaRPr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1"/>
        <p:cNvGrpSpPr/>
        <p:nvPr/>
      </p:nvGrpSpPr>
      <p:grpSpPr>
        <a:xfrm>
          <a:off x="0" y="0"/>
          <a:ext cx="0" cy="0"/>
          <a:chOff x="0" y="0"/>
          <a:chExt cx="0" cy="0"/>
        </a:xfrm>
      </p:grpSpPr>
      <p:sp>
        <p:nvSpPr>
          <p:cNvPr id="182" name="Google Shape;182;g7373cc9f06_0_60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83" name="Google Shape;183;g7373cc9f06_0_60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r>
              <a:rPr lang="en-US" b="1" dirty="0"/>
              <a:t>Explain:</a:t>
            </a:r>
            <a:r>
              <a:rPr lang="en-US" dirty="0"/>
              <a:t> We’re going to sing a song that talks about a light that represents the many new things we’re learning and that we can share with our families and our community to make our lives better.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dirty="0"/>
              <a:t>Ask the youth to stand and form a semi-circle with you (the facilitator) in the middle.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dirty="0"/>
              <a:t>Sing (or recite) the first verse by yourself, emphasizing the words that are in bold capital letters if you wish, a different one for each line:</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dirty="0"/>
              <a:t>This little </a:t>
            </a:r>
            <a:r>
              <a:rPr lang="en-US" b="1" dirty="0"/>
              <a:t>LIGHT</a:t>
            </a:r>
            <a:r>
              <a:rPr lang="en-US" dirty="0"/>
              <a:t> of mine, I’m </a:t>
            </a:r>
            <a:r>
              <a:rPr lang="en-US" dirty="0" err="1"/>
              <a:t>gonna</a:t>
            </a:r>
            <a:r>
              <a:rPr lang="en-US" dirty="0"/>
              <a:t> let it shine, </a:t>
            </a:r>
          </a:p>
          <a:p>
            <a:pPr marL="0" lvl="0" indent="0" algn="l" rtl="0">
              <a:lnSpc>
                <a:spcPct val="100000"/>
              </a:lnSpc>
              <a:spcBef>
                <a:spcPts val="0"/>
              </a:spcBef>
              <a:spcAft>
                <a:spcPts val="0"/>
              </a:spcAft>
              <a:buSzPts val="1400"/>
              <a:buNone/>
            </a:pPr>
            <a:r>
              <a:rPr lang="en-US" dirty="0"/>
              <a:t>This little light of </a:t>
            </a:r>
            <a:r>
              <a:rPr lang="en-US" b="1" dirty="0"/>
              <a:t>MINE</a:t>
            </a:r>
            <a:r>
              <a:rPr lang="en-US" dirty="0"/>
              <a:t>, I’m </a:t>
            </a:r>
            <a:r>
              <a:rPr lang="en-US" dirty="0" err="1"/>
              <a:t>gonna</a:t>
            </a:r>
            <a:r>
              <a:rPr lang="en-US" dirty="0"/>
              <a:t> let it shine, </a:t>
            </a:r>
          </a:p>
          <a:p>
            <a:pPr marL="0" lvl="0" indent="0" algn="l" rtl="0">
              <a:lnSpc>
                <a:spcPct val="100000"/>
              </a:lnSpc>
              <a:spcBef>
                <a:spcPts val="0"/>
              </a:spcBef>
              <a:spcAft>
                <a:spcPts val="0"/>
              </a:spcAft>
              <a:buSzPts val="1400"/>
              <a:buNone/>
            </a:pPr>
            <a:r>
              <a:rPr lang="en-US" dirty="0"/>
              <a:t>This little light of mine, I’m </a:t>
            </a:r>
            <a:r>
              <a:rPr lang="en-US" b="1" dirty="0"/>
              <a:t>GONNA</a:t>
            </a:r>
            <a:r>
              <a:rPr lang="en-US" dirty="0"/>
              <a:t> let it shine, </a:t>
            </a:r>
          </a:p>
          <a:p>
            <a:pPr marL="0" lvl="0" indent="0" algn="l" rtl="0">
              <a:lnSpc>
                <a:spcPct val="100000"/>
              </a:lnSpc>
              <a:spcBef>
                <a:spcPts val="0"/>
              </a:spcBef>
              <a:spcAft>
                <a:spcPts val="0"/>
              </a:spcAft>
              <a:buSzPts val="1400"/>
              <a:buNone/>
            </a:pPr>
            <a:r>
              <a:rPr lang="en-US" dirty="0"/>
              <a:t>Let it shine, let it shine, let it </a:t>
            </a:r>
            <a:r>
              <a:rPr lang="en-US" b="1" dirty="0"/>
              <a:t>SHINE</a:t>
            </a:r>
            <a:r>
              <a:rPr lang="en-US" dirty="0"/>
              <a:t>!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b="1" dirty="0"/>
              <a:t>Explain:</a:t>
            </a:r>
            <a:r>
              <a:rPr lang="en-US" dirty="0"/>
              <a:t> This little light of mine – represents what I’m learning. I’m </a:t>
            </a:r>
            <a:r>
              <a:rPr lang="en-US" dirty="0" err="1"/>
              <a:t>gonna</a:t>
            </a:r>
            <a:r>
              <a:rPr lang="en-US" dirty="0"/>
              <a:t> let it shine – means I’m going to share it with everyone I know.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b="1" dirty="0"/>
              <a:t>Say: </a:t>
            </a:r>
            <a:r>
              <a:rPr lang="en-US" dirty="0"/>
              <a:t>I’ll sing (or say) it one more time, and I want you to join me as I go along.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dirty="0"/>
              <a:t>This little light of mine, I’m </a:t>
            </a:r>
            <a:r>
              <a:rPr lang="en-US" dirty="0" err="1"/>
              <a:t>gonna</a:t>
            </a:r>
            <a:r>
              <a:rPr lang="en-US" dirty="0"/>
              <a:t> let it shine. </a:t>
            </a:r>
            <a:r>
              <a:rPr lang="en-US" i="1" dirty="0"/>
              <a:t>Point to the students in the circle to encourage them to sing with you.</a:t>
            </a:r>
            <a:r>
              <a:rPr lang="en-US" dirty="0"/>
              <a:t> </a:t>
            </a:r>
          </a:p>
          <a:p>
            <a:pPr marL="0" lvl="0" indent="0" algn="l" rtl="0">
              <a:lnSpc>
                <a:spcPct val="100000"/>
              </a:lnSpc>
              <a:spcBef>
                <a:spcPts val="0"/>
              </a:spcBef>
              <a:spcAft>
                <a:spcPts val="0"/>
              </a:spcAft>
              <a:buSzPts val="1400"/>
              <a:buNone/>
            </a:pPr>
            <a:r>
              <a:rPr lang="en-US" dirty="0"/>
              <a:t>This little light of mine, I’m </a:t>
            </a:r>
            <a:r>
              <a:rPr lang="en-US" dirty="0" err="1"/>
              <a:t>gonna</a:t>
            </a:r>
            <a:r>
              <a:rPr lang="en-US" dirty="0"/>
              <a:t> let it shine. </a:t>
            </a:r>
          </a:p>
          <a:p>
            <a:pPr marL="0" lvl="0" indent="0" algn="l" rtl="0">
              <a:lnSpc>
                <a:spcPct val="100000"/>
              </a:lnSpc>
              <a:spcBef>
                <a:spcPts val="0"/>
              </a:spcBef>
              <a:spcAft>
                <a:spcPts val="0"/>
              </a:spcAft>
              <a:buSzPts val="1400"/>
              <a:buNone/>
            </a:pPr>
            <a:r>
              <a:rPr lang="en-US" dirty="0"/>
              <a:t>This little light of mine, I’m </a:t>
            </a:r>
            <a:r>
              <a:rPr lang="en-US" dirty="0" err="1"/>
              <a:t>gonna</a:t>
            </a:r>
            <a:r>
              <a:rPr lang="en-US" dirty="0"/>
              <a:t> let it shine. </a:t>
            </a:r>
          </a:p>
          <a:p>
            <a:pPr marL="0" lvl="0" indent="0" algn="l" rtl="0">
              <a:lnSpc>
                <a:spcPct val="100000"/>
              </a:lnSpc>
              <a:spcBef>
                <a:spcPts val="0"/>
              </a:spcBef>
              <a:spcAft>
                <a:spcPts val="0"/>
              </a:spcAft>
              <a:buSzPts val="1400"/>
              <a:buNone/>
            </a:pPr>
            <a:r>
              <a:rPr lang="en-US" dirty="0"/>
              <a:t>Let it shine, let it shine, let it shine!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b="1" dirty="0"/>
              <a:t>Say: </a:t>
            </a:r>
            <a:r>
              <a:rPr lang="en-US" dirty="0"/>
              <a:t>Very good! The next verse is about where we’re going to shine: Everywhere!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b="1" dirty="0"/>
              <a:t>Sing or say: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dirty="0"/>
              <a:t>Everywhere I go, I’m </a:t>
            </a:r>
            <a:r>
              <a:rPr lang="en-US" dirty="0" err="1"/>
              <a:t>gonna</a:t>
            </a:r>
            <a:r>
              <a:rPr lang="en-US" dirty="0"/>
              <a:t> let it shine, </a:t>
            </a:r>
            <a:r>
              <a:rPr lang="en-US" i="1" dirty="0"/>
              <a:t>Point to the students as before, encouraging them to sing (or say) it with you.</a:t>
            </a:r>
            <a:r>
              <a:rPr lang="en-US" dirty="0"/>
              <a:t> </a:t>
            </a:r>
          </a:p>
          <a:p>
            <a:pPr marL="0" lvl="0" indent="0" algn="l" rtl="0">
              <a:lnSpc>
                <a:spcPct val="100000"/>
              </a:lnSpc>
              <a:spcBef>
                <a:spcPts val="0"/>
              </a:spcBef>
              <a:spcAft>
                <a:spcPts val="0"/>
              </a:spcAft>
              <a:buSzPts val="1400"/>
              <a:buNone/>
            </a:pPr>
            <a:r>
              <a:rPr lang="en-US" dirty="0"/>
              <a:t>Everywhere I go, I’m </a:t>
            </a:r>
            <a:r>
              <a:rPr lang="en-US" dirty="0" err="1"/>
              <a:t>gonna</a:t>
            </a:r>
            <a:r>
              <a:rPr lang="en-US" dirty="0"/>
              <a:t> let it shine. </a:t>
            </a:r>
          </a:p>
          <a:p>
            <a:pPr marL="0" lvl="0" indent="0" algn="l" rtl="0">
              <a:lnSpc>
                <a:spcPct val="100000"/>
              </a:lnSpc>
              <a:spcBef>
                <a:spcPts val="0"/>
              </a:spcBef>
              <a:spcAft>
                <a:spcPts val="0"/>
              </a:spcAft>
              <a:buSzPts val="1400"/>
              <a:buNone/>
            </a:pPr>
            <a:r>
              <a:rPr lang="en-US" dirty="0"/>
              <a:t>Everywhere I go, I’m </a:t>
            </a:r>
            <a:r>
              <a:rPr lang="en-US" dirty="0" err="1"/>
              <a:t>gonna</a:t>
            </a:r>
            <a:r>
              <a:rPr lang="en-US" dirty="0"/>
              <a:t> let it shine. </a:t>
            </a:r>
          </a:p>
          <a:p>
            <a:pPr marL="0" lvl="0" indent="0" algn="l" rtl="0">
              <a:lnSpc>
                <a:spcPct val="100000"/>
              </a:lnSpc>
              <a:spcBef>
                <a:spcPts val="0"/>
              </a:spcBef>
              <a:spcAft>
                <a:spcPts val="0"/>
              </a:spcAft>
              <a:buSzPts val="1400"/>
              <a:buNone/>
            </a:pPr>
            <a:r>
              <a:rPr lang="en-US" dirty="0"/>
              <a:t>Let it shine, let it shine, let it shine!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b="1" dirty="0"/>
              <a:t>Say: </a:t>
            </a:r>
            <a:r>
              <a:rPr lang="en-US" dirty="0"/>
              <a:t>That was great! That’s what we’re going to do – we’re going to shine everywhere! Have everyone return to where they were sitting earlier. </a:t>
            </a:r>
          </a:p>
          <a:p>
            <a:pPr marL="0" lvl="0" indent="0" algn="l" rtl="0">
              <a:lnSpc>
                <a:spcPct val="100000"/>
              </a:lnSpc>
              <a:spcBef>
                <a:spcPts val="0"/>
              </a:spcBef>
              <a:spcAft>
                <a:spcPts val="0"/>
              </a:spcAft>
              <a:buClr>
                <a:schemeClr val="dk1"/>
              </a:buClr>
              <a:buSzPts val="1400"/>
              <a:buFont typeface="Arial"/>
              <a:buNone/>
            </a:pPr>
            <a:endParaRPr dirty="0">
              <a:solidFill>
                <a:schemeClr val="dk1"/>
              </a:solidFill>
            </a:endParaRPr>
          </a:p>
          <a:p>
            <a:pPr marL="0" lvl="0" indent="0" algn="l" rtl="0">
              <a:lnSpc>
                <a:spcPct val="100000"/>
              </a:lnSpc>
              <a:spcBef>
                <a:spcPts val="0"/>
              </a:spcBef>
              <a:spcAft>
                <a:spcPts val="0"/>
              </a:spcAft>
              <a:buClr>
                <a:schemeClr val="dk1"/>
              </a:buClr>
              <a:buSzPts val="1400"/>
              <a:buFont typeface="Arial"/>
              <a:buNone/>
            </a:pPr>
            <a:endParaRPr b="1" dirty="0">
              <a:solidFill>
                <a:schemeClr val="dk1"/>
              </a:solidFill>
            </a:endParaRPr>
          </a:p>
          <a:p>
            <a:pPr marL="0" lvl="0" indent="0" algn="l" rtl="0">
              <a:lnSpc>
                <a:spcPct val="100000"/>
              </a:lnSpc>
              <a:spcBef>
                <a:spcPts val="0"/>
              </a:spcBef>
              <a:spcAft>
                <a:spcPts val="0"/>
              </a:spcAft>
              <a:buClr>
                <a:schemeClr val="dk1"/>
              </a:buClr>
              <a:buSzPts val="1400"/>
              <a:buFont typeface="Arial"/>
              <a:buNone/>
            </a:pPr>
            <a:endParaRPr i="1" dirty="0">
              <a:solidFill>
                <a:schemeClr val="dk1"/>
              </a:solidFill>
            </a:endParaRPr>
          </a:p>
          <a:p>
            <a:pPr marL="0" lvl="0" indent="0" algn="l" rtl="0">
              <a:lnSpc>
                <a:spcPct val="100000"/>
              </a:lnSpc>
              <a:spcBef>
                <a:spcPts val="0"/>
              </a:spcBef>
              <a:spcAft>
                <a:spcPts val="0"/>
              </a:spcAft>
              <a:buSzPts val="1400"/>
              <a:buNone/>
            </a:pPr>
            <a:endParaRPr dirty="0">
              <a:solidFill>
                <a:schemeClr val="dk1"/>
              </a:solidFil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7"/>
        <p:cNvGrpSpPr/>
        <p:nvPr/>
      </p:nvGrpSpPr>
      <p:grpSpPr>
        <a:xfrm>
          <a:off x="0" y="0"/>
          <a:ext cx="0" cy="0"/>
          <a:chOff x="0" y="0"/>
          <a:chExt cx="0" cy="0"/>
        </a:xfrm>
      </p:grpSpPr>
      <p:sp>
        <p:nvSpPr>
          <p:cNvPr id="188" name="Google Shape;188;p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89" name="Google Shape;189;p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r>
              <a:rPr lang="en-US"/>
              <a:t>Hold the Talking Stick and pass it from youth to youth as they speak.</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1"/>
        <p:cNvGrpSpPr/>
        <p:nvPr/>
      </p:nvGrpSpPr>
      <p:grpSpPr>
        <a:xfrm>
          <a:off x="0" y="0"/>
          <a:ext cx="0" cy="0"/>
          <a:chOff x="0" y="0"/>
          <a:chExt cx="0" cy="0"/>
        </a:xfrm>
      </p:grpSpPr>
      <p:sp>
        <p:nvSpPr>
          <p:cNvPr id="12" name="Google Shape;12;p57"/>
          <p:cNvSpPr txBox="1">
            <a:spLocks noGrp="1"/>
          </p:cNvSpPr>
          <p:nvPr>
            <p:ph type="title"/>
          </p:nvPr>
        </p:nvSpPr>
        <p:spPr>
          <a:xfrm>
            <a:off x="869149" y="530359"/>
            <a:ext cx="7666413"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sz="36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3" name="Google Shape;13;p57"/>
          <p:cNvSpPr txBox="1">
            <a:spLocks noGrp="1"/>
          </p:cNvSpPr>
          <p:nvPr>
            <p:ph type="body" idx="1"/>
          </p:nvPr>
        </p:nvSpPr>
        <p:spPr>
          <a:xfrm>
            <a:off x="877463" y="1524000"/>
            <a:ext cx="3657600" cy="3108722"/>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30200" algn="l">
              <a:lnSpc>
                <a:spcPct val="100000"/>
              </a:lnSpc>
              <a:spcBef>
                <a:spcPts val="0"/>
              </a:spcBef>
              <a:spcAft>
                <a:spcPts val="0"/>
              </a:spcAft>
              <a:buSzPts val="16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14" name="Google Shape;14;p57"/>
          <p:cNvSpPr txBox="1">
            <a:spLocks noGrp="1"/>
          </p:cNvSpPr>
          <p:nvPr>
            <p:ph type="body" idx="2"/>
          </p:nvPr>
        </p:nvSpPr>
        <p:spPr>
          <a:xfrm>
            <a:off x="4877963" y="1524000"/>
            <a:ext cx="3657600" cy="3108722"/>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30200" algn="l">
              <a:lnSpc>
                <a:spcPct val="100000"/>
              </a:lnSpc>
              <a:spcBef>
                <a:spcPts val="0"/>
              </a:spcBef>
              <a:spcAft>
                <a:spcPts val="0"/>
              </a:spcAft>
              <a:buSzPts val="16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15" name="Google Shape;15;p57"/>
          <p:cNvSpPr txBox="1">
            <a:spLocks noGrp="1"/>
          </p:cNvSpPr>
          <p:nvPr>
            <p:ph type="sldNum" idx="12"/>
          </p:nvPr>
        </p:nvSpPr>
        <p:spPr>
          <a:xfrm>
            <a:off x="184297" y="4598960"/>
            <a:ext cx="548700" cy="393600"/>
          </a:xfrm>
          <a:prstGeom prst="rect">
            <a:avLst/>
          </a:prstGeom>
          <a:noFill/>
          <a:ln>
            <a:noFill/>
          </a:ln>
        </p:spPr>
        <p:txBody>
          <a:bodyPr spcFirstLastPara="1" wrap="square" lIns="91425" tIns="91425" rIns="91425" bIns="91425" anchor="ctr" anchorCtr="0">
            <a:noAutofit/>
          </a:bodyPr>
          <a:lstStyle>
            <a:lvl1pPr marL="0" lvl="0"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1pPr>
            <a:lvl2pPr marL="0" lvl="1"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2pPr>
            <a:lvl3pPr marL="0" lvl="2"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3pPr>
            <a:lvl4pPr marL="0" lvl="3"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4pPr>
            <a:lvl5pPr marL="0" lvl="4"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5pPr>
            <a:lvl6pPr marL="0" lvl="5"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6pPr>
            <a:lvl7pPr marL="0" lvl="6"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7pPr>
            <a:lvl8pPr marL="0" lvl="7"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8pPr>
            <a:lvl9pPr marL="0" lvl="8"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Tree>
  </p:cSld>
  <p:clrMapOvr>
    <a:masterClrMapping/>
  </p:clrMapOvr>
  <p:transition>
    <p:fade thruBlk="1"/>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type="title">
  <p:cSld name="Title">
    <p:spTree>
      <p:nvGrpSpPr>
        <p:cNvPr id="1" name="Shape 79"/>
        <p:cNvGrpSpPr/>
        <p:nvPr/>
      </p:nvGrpSpPr>
      <p:grpSpPr>
        <a:xfrm>
          <a:off x="0" y="0"/>
          <a:ext cx="0" cy="0"/>
          <a:chOff x="0" y="0"/>
          <a:chExt cx="0" cy="0"/>
        </a:xfrm>
      </p:grpSpPr>
      <p:sp>
        <p:nvSpPr>
          <p:cNvPr id="80" name="Google Shape;80;p41"/>
          <p:cNvSpPr txBox="1">
            <a:spLocks noGrp="1"/>
          </p:cNvSpPr>
          <p:nvPr>
            <p:ph type="ctrTitle"/>
          </p:nvPr>
        </p:nvSpPr>
        <p:spPr>
          <a:xfrm>
            <a:off x="1048724" y="3058625"/>
            <a:ext cx="5998997" cy="11598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a:endParaRPr/>
          </a:p>
        </p:txBody>
      </p:sp>
    </p:spTree>
    <p:extLst>
      <p:ext uri="{BB962C8B-B14F-4D97-AF65-F5344CB8AC3E}">
        <p14:creationId xmlns:p14="http://schemas.microsoft.com/office/powerpoint/2010/main" val="9519770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6"/>
        <p:cNvGrpSpPr/>
        <p:nvPr/>
      </p:nvGrpSpPr>
      <p:grpSpPr>
        <a:xfrm>
          <a:off x="0" y="0"/>
          <a:ext cx="0" cy="0"/>
          <a:chOff x="0" y="0"/>
          <a:chExt cx="0" cy="0"/>
        </a:xfrm>
      </p:grpSpPr>
      <p:sp>
        <p:nvSpPr>
          <p:cNvPr id="17" name="Google Shape;17;p58"/>
          <p:cNvSpPr txBox="1">
            <a:spLocks noGrp="1"/>
          </p:cNvSpPr>
          <p:nvPr>
            <p:ph type="title"/>
          </p:nvPr>
        </p:nvSpPr>
        <p:spPr>
          <a:xfrm>
            <a:off x="869149" y="530359"/>
            <a:ext cx="7405799"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sz="36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8" name="Google Shape;18;p58"/>
          <p:cNvSpPr txBox="1">
            <a:spLocks noGrp="1"/>
          </p:cNvSpPr>
          <p:nvPr>
            <p:ph type="body" idx="1"/>
          </p:nvPr>
        </p:nvSpPr>
        <p:spPr>
          <a:xfrm>
            <a:off x="869150" y="1511559"/>
            <a:ext cx="7405800" cy="2805366"/>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42900" algn="l">
              <a:lnSpc>
                <a:spcPct val="100000"/>
              </a:lnSpc>
              <a:spcBef>
                <a:spcPts val="0"/>
              </a:spcBef>
              <a:spcAft>
                <a:spcPts val="0"/>
              </a:spcAft>
              <a:buSzPts val="1800"/>
              <a:buChar char="•"/>
              <a:defRPr/>
            </a:lvl2pPr>
            <a:lvl3pPr marL="1371600" lvl="2" indent="-342900" algn="l">
              <a:lnSpc>
                <a:spcPct val="100000"/>
              </a:lnSpc>
              <a:spcBef>
                <a:spcPts val="0"/>
              </a:spcBef>
              <a:spcAft>
                <a:spcPts val="0"/>
              </a:spcAft>
              <a:buSzPts val="18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19" name="Google Shape;19;p58"/>
          <p:cNvSpPr txBox="1">
            <a:spLocks noGrp="1"/>
          </p:cNvSpPr>
          <p:nvPr>
            <p:ph type="sldNum" idx="12"/>
          </p:nvPr>
        </p:nvSpPr>
        <p:spPr>
          <a:xfrm>
            <a:off x="185777" y="4603515"/>
            <a:ext cx="548700" cy="393600"/>
          </a:xfrm>
          <a:prstGeom prst="rect">
            <a:avLst/>
          </a:prstGeom>
          <a:noFill/>
          <a:ln>
            <a:noFill/>
          </a:ln>
        </p:spPr>
        <p:txBody>
          <a:bodyPr spcFirstLastPara="1" wrap="square" lIns="91425" tIns="91425" rIns="91425" bIns="91425" anchor="ctr" anchorCtr="0">
            <a:noAutofit/>
          </a:bodyPr>
          <a:lstStyle>
            <a:lvl1pPr marL="0" lvl="0" indent="0" algn="l">
              <a:lnSpc>
                <a:spcPct val="100000"/>
              </a:lnSpc>
              <a:spcBef>
                <a:spcPts val="0"/>
              </a:spcBef>
              <a:spcAft>
                <a:spcPts val="0"/>
              </a:spcAft>
              <a:buSzPts val="1200"/>
              <a:buNone/>
              <a:defRPr sz="1200" b="1" i="0" u="none" strike="noStrike" cap="none">
                <a:solidFill>
                  <a:srgbClr val="00A5A6"/>
                </a:solidFill>
                <a:latin typeface="Arial"/>
                <a:ea typeface="Arial"/>
                <a:cs typeface="Arial"/>
                <a:sym typeface="Arial"/>
              </a:defRPr>
            </a:lvl1pPr>
            <a:lvl2pPr marL="0" lvl="1" indent="0" algn="l">
              <a:lnSpc>
                <a:spcPct val="100000"/>
              </a:lnSpc>
              <a:spcBef>
                <a:spcPts val="0"/>
              </a:spcBef>
              <a:spcAft>
                <a:spcPts val="0"/>
              </a:spcAft>
              <a:buSzPts val="1200"/>
              <a:buNone/>
              <a:defRPr sz="1200" b="1" i="0" u="none" strike="noStrike" cap="none">
                <a:solidFill>
                  <a:srgbClr val="00A5A6"/>
                </a:solidFill>
                <a:latin typeface="Arial"/>
                <a:ea typeface="Arial"/>
                <a:cs typeface="Arial"/>
                <a:sym typeface="Arial"/>
              </a:defRPr>
            </a:lvl2pPr>
            <a:lvl3pPr marL="0" lvl="2" indent="0" algn="l">
              <a:lnSpc>
                <a:spcPct val="100000"/>
              </a:lnSpc>
              <a:spcBef>
                <a:spcPts val="0"/>
              </a:spcBef>
              <a:spcAft>
                <a:spcPts val="0"/>
              </a:spcAft>
              <a:buSzPts val="1200"/>
              <a:buNone/>
              <a:defRPr sz="1200" b="1" i="0" u="none" strike="noStrike" cap="none">
                <a:solidFill>
                  <a:srgbClr val="00A5A6"/>
                </a:solidFill>
                <a:latin typeface="Arial"/>
                <a:ea typeface="Arial"/>
                <a:cs typeface="Arial"/>
                <a:sym typeface="Arial"/>
              </a:defRPr>
            </a:lvl3pPr>
            <a:lvl4pPr marL="0" lvl="3" indent="0" algn="l">
              <a:lnSpc>
                <a:spcPct val="100000"/>
              </a:lnSpc>
              <a:spcBef>
                <a:spcPts val="0"/>
              </a:spcBef>
              <a:spcAft>
                <a:spcPts val="0"/>
              </a:spcAft>
              <a:buSzPts val="1200"/>
              <a:buNone/>
              <a:defRPr sz="1200" b="1" i="0" u="none" strike="noStrike" cap="none">
                <a:solidFill>
                  <a:srgbClr val="00A5A6"/>
                </a:solidFill>
                <a:latin typeface="Arial"/>
                <a:ea typeface="Arial"/>
                <a:cs typeface="Arial"/>
                <a:sym typeface="Arial"/>
              </a:defRPr>
            </a:lvl4pPr>
            <a:lvl5pPr marL="0" lvl="4" indent="0" algn="l">
              <a:lnSpc>
                <a:spcPct val="100000"/>
              </a:lnSpc>
              <a:spcBef>
                <a:spcPts val="0"/>
              </a:spcBef>
              <a:spcAft>
                <a:spcPts val="0"/>
              </a:spcAft>
              <a:buSzPts val="1200"/>
              <a:buNone/>
              <a:defRPr sz="1200" b="1" i="0" u="none" strike="noStrike" cap="none">
                <a:solidFill>
                  <a:srgbClr val="00A5A6"/>
                </a:solidFill>
                <a:latin typeface="Arial"/>
                <a:ea typeface="Arial"/>
                <a:cs typeface="Arial"/>
                <a:sym typeface="Arial"/>
              </a:defRPr>
            </a:lvl5pPr>
            <a:lvl6pPr marL="0" lvl="5" indent="0" algn="l">
              <a:lnSpc>
                <a:spcPct val="100000"/>
              </a:lnSpc>
              <a:spcBef>
                <a:spcPts val="0"/>
              </a:spcBef>
              <a:spcAft>
                <a:spcPts val="0"/>
              </a:spcAft>
              <a:buSzPts val="1200"/>
              <a:buNone/>
              <a:defRPr sz="1200" b="1" i="0" u="none" strike="noStrike" cap="none">
                <a:solidFill>
                  <a:srgbClr val="00A5A6"/>
                </a:solidFill>
                <a:latin typeface="Arial"/>
                <a:ea typeface="Arial"/>
                <a:cs typeface="Arial"/>
                <a:sym typeface="Arial"/>
              </a:defRPr>
            </a:lvl6pPr>
            <a:lvl7pPr marL="0" lvl="6" indent="0" algn="l">
              <a:lnSpc>
                <a:spcPct val="100000"/>
              </a:lnSpc>
              <a:spcBef>
                <a:spcPts val="0"/>
              </a:spcBef>
              <a:spcAft>
                <a:spcPts val="0"/>
              </a:spcAft>
              <a:buSzPts val="1200"/>
              <a:buNone/>
              <a:defRPr sz="1200" b="1" i="0" u="none" strike="noStrike" cap="none">
                <a:solidFill>
                  <a:srgbClr val="00A5A6"/>
                </a:solidFill>
                <a:latin typeface="Arial"/>
                <a:ea typeface="Arial"/>
                <a:cs typeface="Arial"/>
                <a:sym typeface="Arial"/>
              </a:defRPr>
            </a:lvl7pPr>
            <a:lvl8pPr marL="0" lvl="7" indent="0" algn="l">
              <a:lnSpc>
                <a:spcPct val="100000"/>
              </a:lnSpc>
              <a:spcBef>
                <a:spcPts val="0"/>
              </a:spcBef>
              <a:spcAft>
                <a:spcPts val="0"/>
              </a:spcAft>
              <a:buSzPts val="1200"/>
              <a:buNone/>
              <a:defRPr sz="1200" b="1" i="0" u="none" strike="noStrike" cap="none">
                <a:solidFill>
                  <a:srgbClr val="00A5A6"/>
                </a:solidFill>
                <a:latin typeface="Arial"/>
                <a:ea typeface="Arial"/>
                <a:cs typeface="Arial"/>
                <a:sym typeface="Arial"/>
              </a:defRPr>
            </a:lvl8pPr>
            <a:lvl9pPr marL="0" lvl="8" indent="0" algn="l">
              <a:lnSpc>
                <a:spcPct val="100000"/>
              </a:lnSpc>
              <a:spcBef>
                <a:spcPts val="0"/>
              </a:spcBef>
              <a:spcAft>
                <a:spcPts val="0"/>
              </a:spcAft>
              <a:buSzPts val="1200"/>
              <a:buNone/>
              <a:defRPr sz="1200" b="1" i="0" u="none" strike="noStrike" cap="none">
                <a:solidFill>
                  <a:srgbClr val="00A5A6"/>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Tree>
  </p:cSld>
  <p:clrMapOvr>
    <a:masterClrMapping/>
  </p:clrMapOvr>
  <p:transition>
    <p:fade thruBlk="1"/>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wo Content - Offset Right">
  <p:cSld name="Two Content - Offset Right">
    <p:spTree>
      <p:nvGrpSpPr>
        <p:cNvPr id="1" name="Shape 20"/>
        <p:cNvGrpSpPr/>
        <p:nvPr/>
      </p:nvGrpSpPr>
      <p:grpSpPr>
        <a:xfrm>
          <a:off x="0" y="0"/>
          <a:ext cx="0" cy="0"/>
          <a:chOff x="0" y="0"/>
          <a:chExt cx="0" cy="0"/>
        </a:xfrm>
      </p:grpSpPr>
      <p:sp>
        <p:nvSpPr>
          <p:cNvPr id="21" name="Google Shape;21;p59"/>
          <p:cNvSpPr txBox="1">
            <a:spLocks noGrp="1"/>
          </p:cNvSpPr>
          <p:nvPr>
            <p:ph type="title"/>
          </p:nvPr>
        </p:nvSpPr>
        <p:spPr>
          <a:xfrm>
            <a:off x="627413" y="549875"/>
            <a:ext cx="7887938"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2" name="Google Shape;22;p59"/>
          <p:cNvSpPr txBox="1">
            <a:spLocks noGrp="1"/>
          </p:cNvSpPr>
          <p:nvPr>
            <p:ph type="body" idx="1"/>
          </p:nvPr>
        </p:nvSpPr>
        <p:spPr>
          <a:xfrm>
            <a:off x="628649" y="1517779"/>
            <a:ext cx="1714500" cy="3075845"/>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23" name="Google Shape;23;p59"/>
          <p:cNvSpPr txBox="1">
            <a:spLocks noGrp="1"/>
          </p:cNvSpPr>
          <p:nvPr>
            <p:ph type="sldNum" idx="12"/>
          </p:nvPr>
        </p:nvSpPr>
        <p:spPr>
          <a:xfrm>
            <a:off x="184297" y="4606049"/>
            <a:ext cx="548700" cy="393600"/>
          </a:xfrm>
          <a:prstGeom prst="rect">
            <a:avLst/>
          </a:prstGeom>
          <a:noFill/>
          <a:ln>
            <a:noFill/>
          </a:ln>
        </p:spPr>
        <p:txBody>
          <a:bodyPr spcFirstLastPara="1" wrap="square" lIns="91425" tIns="91425" rIns="91425" bIns="91425" anchor="ctr" anchorCtr="0">
            <a:noAutofit/>
          </a:bodyPr>
          <a:lstStyle>
            <a:lvl1pPr marL="0" lvl="0"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1pPr>
            <a:lvl2pPr marL="0" lvl="1"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2pPr>
            <a:lvl3pPr marL="0" lvl="2"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3pPr>
            <a:lvl4pPr marL="0" lvl="3"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4pPr>
            <a:lvl5pPr marL="0" lvl="4"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5pPr>
            <a:lvl6pPr marL="0" lvl="5"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6pPr>
            <a:lvl7pPr marL="0" lvl="6"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7pPr>
            <a:lvl8pPr marL="0" lvl="7"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8pPr>
            <a:lvl9pPr marL="0" lvl="8"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24" name="Google Shape;24;p59"/>
          <p:cNvSpPr txBox="1">
            <a:spLocks noGrp="1"/>
          </p:cNvSpPr>
          <p:nvPr>
            <p:ph type="body" idx="2"/>
          </p:nvPr>
        </p:nvSpPr>
        <p:spPr>
          <a:xfrm>
            <a:off x="2465173" y="1517779"/>
            <a:ext cx="6051414" cy="3075845"/>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cSld>
  <p:clrMapOvr>
    <a:masterClrMapping/>
  </p:clrMapOvr>
  <p:transition>
    <p:fade thruBlk="1"/>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hree Content">
  <p:cSld name="Three Content">
    <p:spTree>
      <p:nvGrpSpPr>
        <p:cNvPr id="1" name="Shape 30"/>
        <p:cNvGrpSpPr/>
        <p:nvPr/>
      </p:nvGrpSpPr>
      <p:grpSpPr>
        <a:xfrm>
          <a:off x="0" y="0"/>
          <a:ext cx="0" cy="0"/>
          <a:chOff x="0" y="0"/>
          <a:chExt cx="0" cy="0"/>
        </a:xfrm>
      </p:grpSpPr>
      <p:sp>
        <p:nvSpPr>
          <p:cNvPr id="31" name="Google Shape;31;p61"/>
          <p:cNvSpPr txBox="1">
            <a:spLocks noGrp="1"/>
          </p:cNvSpPr>
          <p:nvPr>
            <p:ph type="title"/>
          </p:nvPr>
        </p:nvSpPr>
        <p:spPr>
          <a:xfrm>
            <a:off x="626560" y="530359"/>
            <a:ext cx="7932722"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2" name="Google Shape;32;p61"/>
          <p:cNvSpPr txBox="1">
            <a:spLocks noGrp="1"/>
          </p:cNvSpPr>
          <p:nvPr>
            <p:ph type="body" idx="1"/>
          </p:nvPr>
        </p:nvSpPr>
        <p:spPr>
          <a:xfrm>
            <a:off x="628649" y="1548882"/>
            <a:ext cx="2400300" cy="308384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33" name="Google Shape;33;p61"/>
          <p:cNvSpPr txBox="1">
            <a:spLocks noGrp="1"/>
          </p:cNvSpPr>
          <p:nvPr>
            <p:ph type="body" idx="2"/>
          </p:nvPr>
        </p:nvSpPr>
        <p:spPr>
          <a:xfrm>
            <a:off x="3371849" y="1548882"/>
            <a:ext cx="2400300" cy="308384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34" name="Google Shape;34;p61"/>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lvl="0"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1pPr>
            <a:lvl2pPr marL="0" lvl="1"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2pPr>
            <a:lvl3pPr marL="0" lvl="2"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3pPr>
            <a:lvl4pPr marL="0" lvl="3"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4pPr>
            <a:lvl5pPr marL="0" lvl="4"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5pPr>
            <a:lvl6pPr marL="0" lvl="5"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6pPr>
            <a:lvl7pPr marL="0" lvl="6"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7pPr>
            <a:lvl8pPr marL="0" lvl="7"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8pPr>
            <a:lvl9pPr marL="0" lvl="8"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35" name="Google Shape;35;p61"/>
          <p:cNvSpPr txBox="1">
            <a:spLocks noGrp="1"/>
          </p:cNvSpPr>
          <p:nvPr>
            <p:ph type="body" idx="3"/>
          </p:nvPr>
        </p:nvSpPr>
        <p:spPr>
          <a:xfrm>
            <a:off x="6115049" y="1548882"/>
            <a:ext cx="2400300" cy="308384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cSld>
  <p:clrMapOvr>
    <a:masterClrMapping/>
  </p:clrMapOvr>
  <p:transition>
    <p:fade thruBlk="1"/>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hree Content - Offset Right">
  <p:cSld name="Three Content - Offset Right">
    <p:spTree>
      <p:nvGrpSpPr>
        <p:cNvPr id="1" name="Shape 36"/>
        <p:cNvGrpSpPr/>
        <p:nvPr/>
      </p:nvGrpSpPr>
      <p:grpSpPr>
        <a:xfrm>
          <a:off x="0" y="0"/>
          <a:ext cx="0" cy="0"/>
          <a:chOff x="0" y="0"/>
          <a:chExt cx="0" cy="0"/>
        </a:xfrm>
      </p:grpSpPr>
      <p:sp>
        <p:nvSpPr>
          <p:cNvPr id="37" name="Google Shape;37;p62"/>
          <p:cNvSpPr txBox="1">
            <a:spLocks noGrp="1"/>
          </p:cNvSpPr>
          <p:nvPr>
            <p:ph type="title"/>
          </p:nvPr>
        </p:nvSpPr>
        <p:spPr>
          <a:xfrm>
            <a:off x="620333" y="530359"/>
            <a:ext cx="7895017"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8" name="Google Shape;38;p62"/>
          <p:cNvSpPr txBox="1">
            <a:spLocks noGrp="1"/>
          </p:cNvSpPr>
          <p:nvPr>
            <p:ph type="body" idx="1"/>
          </p:nvPr>
        </p:nvSpPr>
        <p:spPr>
          <a:xfrm>
            <a:off x="628649" y="1579177"/>
            <a:ext cx="1737360" cy="1280160"/>
          </a:xfrm>
          <a:prstGeom prst="rect">
            <a:avLst/>
          </a:prstGeom>
          <a:noFill/>
          <a:ln>
            <a:noFill/>
          </a:ln>
        </p:spPr>
        <p:txBody>
          <a:bodyPr spcFirstLastPara="1" wrap="square" lIns="91425" tIns="45700" rIns="91425" bIns="45700" anchor="t" anchorCtr="0">
            <a:normAutofit/>
          </a:bodyPr>
          <a:lstStyle>
            <a:lvl1pPr marL="457200" lvl="0" indent="-317500" algn="l">
              <a:lnSpc>
                <a:spcPct val="100000"/>
              </a:lnSpc>
              <a:spcBef>
                <a:spcPts val="0"/>
              </a:spcBef>
              <a:spcAft>
                <a:spcPts val="0"/>
              </a:spcAft>
              <a:buSzPts val="1400"/>
              <a:buChar char="▪"/>
              <a:defRPr sz="1400"/>
            </a:lvl1pPr>
            <a:lvl2pPr marL="914400" lvl="1" indent="-317500" algn="l">
              <a:lnSpc>
                <a:spcPct val="100000"/>
              </a:lnSpc>
              <a:spcBef>
                <a:spcPts val="0"/>
              </a:spcBef>
              <a:spcAft>
                <a:spcPts val="0"/>
              </a:spcAft>
              <a:buSzPts val="1400"/>
              <a:buChar char="•"/>
              <a:defRPr sz="1400"/>
            </a:lvl2pPr>
            <a:lvl3pPr marL="1371600" lvl="2" indent="-330200" algn="l">
              <a:lnSpc>
                <a:spcPct val="100000"/>
              </a:lnSpc>
              <a:spcBef>
                <a:spcPts val="0"/>
              </a:spcBef>
              <a:spcAft>
                <a:spcPts val="0"/>
              </a:spcAft>
              <a:buSzPts val="1600"/>
              <a:buChar char="‒"/>
              <a:defRPr sz="1600"/>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39" name="Google Shape;39;p62"/>
          <p:cNvSpPr txBox="1">
            <a:spLocks noGrp="1"/>
          </p:cNvSpPr>
          <p:nvPr>
            <p:ph type="body" idx="2"/>
          </p:nvPr>
        </p:nvSpPr>
        <p:spPr>
          <a:xfrm>
            <a:off x="628649" y="2984866"/>
            <a:ext cx="1737360" cy="1280160"/>
          </a:xfrm>
          <a:prstGeom prst="rect">
            <a:avLst/>
          </a:prstGeom>
          <a:noFill/>
          <a:ln>
            <a:noFill/>
          </a:ln>
        </p:spPr>
        <p:txBody>
          <a:bodyPr spcFirstLastPara="1" wrap="square" lIns="91425" tIns="45700" rIns="91425" bIns="45700" anchor="t" anchorCtr="0">
            <a:normAutofit/>
          </a:bodyPr>
          <a:lstStyle>
            <a:lvl1pPr marL="457200" lvl="0" indent="-317500" algn="l">
              <a:lnSpc>
                <a:spcPct val="100000"/>
              </a:lnSpc>
              <a:spcBef>
                <a:spcPts val="0"/>
              </a:spcBef>
              <a:spcAft>
                <a:spcPts val="0"/>
              </a:spcAft>
              <a:buSzPts val="1400"/>
              <a:buChar char="▪"/>
              <a:defRPr sz="1400"/>
            </a:lvl1pPr>
            <a:lvl2pPr marL="914400" lvl="1" indent="-317500" algn="l">
              <a:lnSpc>
                <a:spcPct val="100000"/>
              </a:lnSpc>
              <a:spcBef>
                <a:spcPts val="0"/>
              </a:spcBef>
              <a:spcAft>
                <a:spcPts val="0"/>
              </a:spcAft>
              <a:buSzPts val="1400"/>
              <a:buChar char="•"/>
              <a:defRPr sz="1400"/>
            </a:lvl2pPr>
            <a:lvl3pPr marL="1371600" lvl="2" indent="-330200" algn="l">
              <a:lnSpc>
                <a:spcPct val="100000"/>
              </a:lnSpc>
              <a:spcBef>
                <a:spcPts val="0"/>
              </a:spcBef>
              <a:spcAft>
                <a:spcPts val="0"/>
              </a:spcAft>
              <a:buSzPts val="1600"/>
              <a:buChar char="‒"/>
              <a:defRPr sz="1600"/>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40" name="Google Shape;40;p62"/>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lvl="0"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1pPr>
            <a:lvl2pPr marL="0" lvl="1"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2pPr>
            <a:lvl3pPr marL="0" lvl="2"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3pPr>
            <a:lvl4pPr marL="0" lvl="3"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4pPr>
            <a:lvl5pPr marL="0" lvl="4"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5pPr>
            <a:lvl6pPr marL="0" lvl="5"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6pPr>
            <a:lvl7pPr marL="0" lvl="6"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7pPr>
            <a:lvl8pPr marL="0" lvl="7"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8pPr>
            <a:lvl9pPr marL="0" lvl="8"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41" name="Google Shape;41;p62"/>
          <p:cNvSpPr txBox="1">
            <a:spLocks noGrp="1"/>
          </p:cNvSpPr>
          <p:nvPr>
            <p:ph type="body" idx="3"/>
          </p:nvPr>
        </p:nvSpPr>
        <p:spPr>
          <a:xfrm>
            <a:off x="2465173" y="1579983"/>
            <a:ext cx="6051414" cy="3013641"/>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cSld>
  <p:clrMapOvr>
    <a:masterClrMapping/>
  </p:clrMapOvr>
  <p:transition>
    <p:fade thruBlk="1"/>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Four Content - Vertical">
  <p:cSld name="Four Content - Vertical">
    <p:spTree>
      <p:nvGrpSpPr>
        <p:cNvPr id="1" name="Shape 48"/>
        <p:cNvGrpSpPr/>
        <p:nvPr/>
      </p:nvGrpSpPr>
      <p:grpSpPr>
        <a:xfrm>
          <a:off x="0" y="0"/>
          <a:ext cx="0" cy="0"/>
          <a:chOff x="0" y="0"/>
          <a:chExt cx="0" cy="0"/>
        </a:xfrm>
      </p:grpSpPr>
      <p:sp>
        <p:nvSpPr>
          <p:cNvPr id="49" name="Google Shape;49;p64"/>
          <p:cNvSpPr txBox="1">
            <a:spLocks noGrp="1"/>
          </p:cNvSpPr>
          <p:nvPr>
            <p:ph type="title"/>
          </p:nvPr>
        </p:nvSpPr>
        <p:spPr>
          <a:xfrm>
            <a:off x="628147" y="530359"/>
            <a:ext cx="7887202"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0" name="Google Shape;50;p64"/>
          <p:cNvSpPr txBox="1">
            <a:spLocks noGrp="1"/>
          </p:cNvSpPr>
          <p:nvPr>
            <p:ph type="body" idx="1"/>
          </p:nvPr>
        </p:nvSpPr>
        <p:spPr>
          <a:xfrm>
            <a:off x="628649" y="1525438"/>
            <a:ext cx="1851660" cy="3107284"/>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51" name="Google Shape;51;p64"/>
          <p:cNvSpPr txBox="1">
            <a:spLocks noGrp="1"/>
          </p:cNvSpPr>
          <p:nvPr>
            <p:ph type="body" idx="2"/>
          </p:nvPr>
        </p:nvSpPr>
        <p:spPr>
          <a:xfrm>
            <a:off x="2640329" y="1525438"/>
            <a:ext cx="1851660" cy="3107284"/>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52" name="Google Shape;52;p64"/>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lvl="0"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1pPr>
            <a:lvl2pPr marL="0" lvl="1"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2pPr>
            <a:lvl3pPr marL="0" lvl="2"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3pPr>
            <a:lvl4pPr marL="0" lvl="3"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4pPr>
            <a:lvl5pPr marL="0" lvl="4"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5pPr>
            <a:lvl6pPr marL="0" lvl="5"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6pPr>
            <a:lvl7pPr marL="0" lvl="6"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7pPr>
            <a:lvl8pPr marL="0" lvl="7"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8pPr>
            <a:lvl9pPr marL="0" lvl="8"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53" name="Google Shape;53;p64"/>
          <p:cNvSpPr txBox="1">
            <a:spLocks noGrp="1"/>
          </p:cNvSpPr>
          <p:nvPr>
            <p:ph type="body" idx="3"/>
          </p:nvPr>
        </p:nvSpPr>
        <p:spPr>
          <a:xfrm>
            <a:off x="4652009" y="1525438"/>
            <a:ext cx="1851660" cy="3107284"/>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54" name="Google Shape;54;p64"/>
          <p:cNvSpPr txBox="1">
            <a:spLocks noGrp="1"/>
          </p:cNvSpPr>
          <p:nvPr>
            <p:ph type="body" idx="4"/>
          </p:nvPr>
        </p:nvSpPr>
        <p:spPr>
          <a:xfrm>
            <a:off x="6663689" y="1525438"/>
            <a:ext cx="1851660" cy="3107284"/>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cSld>
  <p:clrMapOvr>
    <a:masterClrMapping/>
  </p:clrMapOvr>
  <p:transition>
    <p:fade thruBlk="1"/>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Four Content - Squares">
  <p:cSld name="Four Content - Squares">
    <p:spTree>
      <p:nvGrpSpPr>
        <p:cNvPr id="1" name="Shape 55"/>
        <p:cNvGrpSpPr/>
        <p:nvPr/>
      </p:nvGrpSpPr>
      <p:grpSpPr>
        <a:xfrm>
          <a:off x="0" y="0"/>
          <a:ext cx="0" cy="0"/>
          <a:chOff x="0" y="0"/>
          <a:chExt cx="0" cy="0"/>
        </a:xfrm>
      </p:grpSpPr>
      <p:sp>
        <p:nvSpPr>
          <p:cNvPr id="56" name="Google Shape;56;p65"/>
          <p:cNvSpPr txBox="1">
            <a:spLocks noGrp="1"/>
          </p:cNvSpPr>
          <p:nvPr>
            <p:ph type="title"/>
          </p:nvPr>
        </p:nvSpPr>
        <p:spPr>
          <a:xfrm>
            <a:off x="641785" y="508171"/>
            <a:ext cx="7873565"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7" name="Google Shape;57;p65"/>
          <p:cNvSpPr txBox="1">
            <a:spLocks noGrp="1"/>
          </p:cNvSpPr>
          <p:nvPr>
            <p:ph type="body" idx="1"/>
          </p:nvPr>
        </p:nvSpPr>
        <p:spPr>
          <a:xfrm>
            <a:off x="628649" y="1492528"/>
            <a:ext cx="3771900" cy="155448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58" name="Google Shape;58;p65"/>
          <p:cNvSpPr txBox="1">
            <a:spLocks noGrp="1"/>
          </p:cNvSpPr>
          <p:nvPr>
            <p:ph type="body" idx="2"/>
          </p:nvPr>
        </p:nvSpPr>
        <p:spPr>
          <a:xfrm>
            <a:off x="628649" y="3113037"/>
            <a:ext cx="3771900" cy="155448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59" name="Google Shape;59;p65"/>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lvl="0"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1pPr>
            <a:lvl2pPr marL="0" lvl="1"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2pPr>
            <a:lvl3pPr marL="0" lvl="2"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3pPr>
            <a:lvl4pPr marL="0" lvl="3"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4pPr>
            <a:lvl5pPr marL="0" lvl="4"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5pPr>
            <a:lvl6pPr marL="0" lvl="5"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6pPr>
            <a:lvl7pPr marL="0" lvl="6"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7pPr>
            <a:lvl8pPr marL="0" lvl="7"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8pPr>
            <a:lvl9pPr marL="0" lvl="8"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60" name="Google Shape;60;p65"/>
          <p:cNvSpPr txBox="1">
            <a:spLocks noGrp="1"/>
          </p:cNvSpPr>
          <p:nvPr>
            <p:ph type="body" idx="3"/>
          </p:nvPr>
        </p:nvSpPr>
        <p:spPr>
          <a:xfrm>
            <a:off x="4744687" y="1492528"/>
            <a:ext cx="3771900" cy="155448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61" name="Google Shape;61;p65"/>
          <p:cNvSpPr txBox="1">
            <a:spLocks noGrp="1"/>
          </p:cNvSpPr>
          <p:nvPr>
            <p:ph type="body" idx="4"/>
          </p:nvPr>
        </p:nvSpPr>
        <p:spPr>
          <a:xfrm>
            <a:off x="4744687" y="3113037"/>
            <a:ext cx="3771900" cy="155448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cSld>
  <p:clrMapOvr>
    <a:masterClrMapping/>
  </p:clrMapOvr>
  <p:transition>
    <p:fade thruBlk="1"/>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62"/>
        <p:cNvGrpSpPr/>
        <p:nvPr/>
      </p:nvGrpSpPr>
      <p:grpSpPr>
        <a:xfrm>
          <a:off x="0" y="0"/>
          <a:ext cx="0" cy="0"/>
          <a:chOff x="0" y="0"/>
          <a:chExt cx="0" cy="0"/>
        </a:xfrm>
      </p:grpSpPr>
      <p:sp>
        <p:nvSpPr>
          <p:cNvPr id="63" name="Google Shape;63;p66"/>
          <p:cNvSpPr txBox="1">
            <a:spLocks noGrp="1"/>
          </p:cNvSpPr>
          <p:nvPr>
            <p:ph type="title"/>
          </p:nvPr>
        </p:nvSpPr>
        <p:spPr>
          <a:xfrm>
            <a:off x="629841" y="507757"/>
            <a:ext cx="7886700" cy="6858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4" name="Google Shape;64;p66"/>
          <p:cNvSpPr txBox="1">
            <a:spLocks noGrp="1"/>
          </p:cNvSpPr>
          <p:nvPr>
            <p:ph type="body" idx="1"/>
          </p:nvPr>
        </p:nvSpPr>
        <p:spPr>
          <a:xfrm>
            <a:off x="629842" y="1241468"/>
            <a:ext cx="3868340" cy="617934"/>
          </a:xfrm>
          <a:prstGeom prst="rect">
            <a:avLst/>
          </a:prstGeom>
          <a:noFill/>
          <a:ln>
            <a:noFill/>
          </a:ln>
        </p:spPr>
        <p:txBody>
          <a:bodyPr spcFirstLastPara="1" wrap="square" lIns="91425" tIns="45700" rIns="91425" bIns="45700" anchor="b" anchorCtr="0">
            <a:normAutofit/>
          </a:bodyPr>
          <a:lstStyle>
            <a:lvl1pPr marL="457200" lvl="0" indent="-228600" algn="l">
              <a:lnSpc>
                <a:spcPct val="100000"/>
              </a:lnSpc>
              <a:spcBef>
                <a:spcPts val="0"/>
              </a:spcBef>
              <a:spcAft>
                <a:spcPts val="0"/>
              </a:spcAft>
              <a:buSzPts val="1800"/>
              <a:buNone/>
              <a:defRPr sz="1800" b="1"/>
            </a:lvl1pPr>
            <a:lvl2pPr marL="914400" lvl="1" indent="-228600" algn="l">
              <a:lnSpc>
                <a:spcPct val="100000"/>
              </a:lnSpc>
              <a:spcBef>
                <a:spcPts val="0"/>
              </a:spcBef>
              <a:spcAft>
                <a:spcPts val="0"/>
              </a:spcAft>
              <a:buSzPts val="1500"/>
              <a:buNone/>
              <a:defRPr sz="1500" b="1"/>
            </a:lvl2pPr>
            <a:lvl3pPr marL="1371600" lvl="2" indent="-228600" algn="l">
              <a:lnSpc>
                <a:spcPct val="100000"/>
              </a:lnSpc>
              <a:spcBef>
                <a:spcPts val="0"/>
              </a:spcBef>
              <a:spcAft>
                <a:spcPts val="0"/>
              </a:spcAft>
              <a:buSzPts val="1350"/>
              <a:buNone/>
              <a:defRPr sz="1350" b="1"/>
            </a:lvl3pPr>
            <a:lvl4pPr marL="1828800" lvl="3" indent="-228600" algn="l">
              <a:lnSpc>
                <a:spcPct val="100000"/>
              </a:lnSpc>
              <a:spcBef>
                <a:spcPts val="0"/>
              </a:spcBef>
              <a:spcAft>
                <a:spcPts val="0"/>
              </a:spcAft>
              <a:buSzPts val="1200"/>
              <a:buNone/>
              <a:defRPr sz="1200" b="1"/>
            </a:lvl4pPr>
            <a:lvl5pPr marL="2286000" lvl="4" indent="-228600" algn="l">
              <a:lnSpc>
                <a:spcPct val="100000"/>
              </a:lnSpc>
              <a:spcBef>
                <a:spcPts val="0"/>
              </a:spcBef>
              <a:spcAft>
                <a:spcPts val="0"/>
              </a:spcAft>
              <a:buSzPts val="1200"/>
              <a:buNone/>
              <a:defRPr sz="1200" b="1"/>
            </a:lvl5pPr>
            <a:lvl6pPr marL="2743200" lvl="5" indent="-228600" algn="l">
              <a:lnSpc>
                <a:spcPct val="100000"/>
              </a:lnSpc>
              <a:spcBef>
                <a:spcPts val="0"/>
              </a:spcBef>
              <a:spcAft>
                <a:spcPts val="0"/>
              </a:spcAft>
              <a:buSzPts val="1200"/>
              <a:buNone/>
              <a:defRPr sz="1200" b="1"/>
            </a:lvl6pPr>
            <a:lvl7pPr marL="3200400" lvl="6" indent="-228600" algn="l">
              <a:lnSpc>
                <a:spcPct val="100000"/>
              </a:lnSpc>
              <a:spcBef>
                <a:spcPts val="0"/>
              </a:spcBef>
              <a:spcAft>
                <a:spcPts val="0"/>
              </a:spcAft>
              <a:buSzPts val="1200"/>
              <a:buNone/>
              <a:defRPr sz="1200" b="1"/>
            </a:lvl7pPr>
            <a:lvl8pPr marL="3657600" lvl="7" indent="-228600" algn="l">
              <a:lnSpc>
                <a:spcPct val="100000"/>
              </a:lnSpc>
              <a:spcBef>
                <a:spcPts val="0"/>
              </a:spcBef>
              <a:spcAft>
                <a:spcPts val="0"/>
              </a:spcAft>
              <a:buSzPts val="1200"/>
              <a:buNone/>
              <a:defRPr sz="1200" b="1"/>
            </a:lvl8pPr>
            <a:lvl9pPr marL="4114800" lvl="8" indent="-228600" algn="l">
              <a:lnSpc>
                <a:spcPct val="100000"/>
              </a:lnSpc>
              <a:spcBef>
                <a:spcPts val="0"/>
              </a:spcBef>
              <a:spcAft>
                <a:spcPts val="0"/>
              </a:spcAft>
              <a:buSzPts val="1200"/>
              <a:buNone/>
              <a:defRPr sz="1200" b="1"/>
            </a:lvl9pPr>
          </a:lstStyle>
          <a:p>
            <a:endParaRPr/>
          </a:p>
        </p:txBody>
      </p:sp>
      <p:sp>
        <p:nvSpPr>
          <p:cNvPr id="65" name="Google Shape;65;p66"/>
          <p:cNvSpPr txBox="1">
            <a:spLocks noGrp="1"/>
          </p:cNvSpPr>
          <p:nvPr>
            <p:ph type="body" idx="2"/>
          </p:nvPr>
        </p:nvSpPr>
        <p:spPr>
          <a:xfrm>
            <a:off x="629842" y="1921490"/>
            <a:ext cx="3868340" cy="274320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42900" algn="l">
              <a:lnSpc>
                <a:spcPct val="100000"/>
              </a:lnSpc>
              <a:spcBef>
                <a:spcPts val="0"/>
              </a:spcBef>
              <a:spcAft>
                <a:spcPts val="0"/>
              </a:spcAft>
              <a:buSzPts val="1800"/>
              <a:buChar char="•"/>
              <a:defRPr/>
            </a:lvl2pPr>
            <a:lvl3pPr marL="1371600" lvl="2" indent="-342900" algn="l">
              <a:lnSpc>
                <a:spcPct val="100000"/>
              </a:lnSpc>
              <a:spcBef>
                <a:spcPts val="0"/>
              </a:spcBef>
              <a:spcAft>
                <a:spcPts val="0"/>
              </a:spcAft>
              <a:buSzPts val="18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66" name="Google Shape;66;p66"/>
          <p:cNvSpPr txBox="1">
            <a:spLocks noGrp="1"/>
          </p:cNvSpPr>
          <p:nvPr>
            <p:ph type="body" idx="3"/>
          </p:nvPr>
        </p:nvSpPr>
        <p:spPr>
          <a:xfrm>
            <a:off x="4629150" y="1241468"/>
            <a:ext cx="3887391" cy="617934"/>
          </a:xfrm>
          <a:prstGeom prst="rect">
            <a:avLst/>
          </a:prstGeom>
          <a:noFill/>
          <a:ln>
            <a:noFill/>
          </a:ln>
        </p:spPr>
        <p:txBody>
          <a:bodyPr spcFirstLastPara="1" wrap="square" lIns="91425" tIns="45700" rIns="91425" bIns="45700" anchor="b" anchorCtr="0">
            <a:normAutofit/>
          </a:bodyPr>
          <a:lstStyle>
            <a:lvl1pPr marL="457200" lvl="0" indent="-228600" algn="l">
              <a:lnSpc>
                <a:spcPct val="100000"/>
              </a:lnSpc>
              <a:spcBef>
                <a:spcPts val="0"/>
              </a:spcBef>
              <a:spcAft>
                <a:spcPts val="0"/>
              </a:spcAft>
              <a:buSzPts val="1800"/>
              <a:buNone/>
              <a:defRPr sz="1800" b="1"/>
            </a:lvl1pPr>
            <a:lvl2pPr marL="914400" lvl="1" indent="-228600" algn="l">
              <a:lnSpc>
                <a:spcPct val="100000"/>
              </a:lnSpc>
              <a:spcBef>
                <a:spcPts val="0"/>
              </a:spcBef>
              <a:spcAft>
                <a:spcPts val="0"/>
              </a:spcAft>
              <a:buSzPts val="1500"/>
              <a:buNone/>
              <a:defRPr sz="1500" b="1"/>
            </a:lvl2pPr>
            <a:lvl3pPr marL="1371600" lvl="2" indent="-228600" algn="l">
              <a:lnSpc>
                <a:spcPct val="100000"/>
              </a:lnSpc>
              <a:spcBef>
                <a:spcPts val="0"/>
              </a:spcBef>
              <a:spcAft>
                <a:spcPts val="0"/>
              </a:spcAft>
              <a:buSzPts val="1350"/>
              <a:buNone/>
              <a:defRPr sz="1350" b="1"/>
            </a:lvl3pPr>
            <a:lvl4pPr marL="1828800" lvl="3" indent="-228600" algn="l">
              <a:lnSpc>
                <a:spcPct val="100000"/>
              </a:lnSpc>
              <a:spcBef>
                <a:spcPts val="0"/>
              </a:spcBef>
              <a:spcAft>
                <a:spcPts val="0"/>
              </a:spcAft>
              <a:buSzPts val="1200"/>
              <a:buNone/>
              <a:defRPr sz="1200" b="1"/>
            </a:lvl4pPr>
            <a:lvl5pPr marL="2286000" lvl="4" indent="-228600" algn="l">
              <a:lnSpc>
                <a:spcPct val="100000"/>
              </a:lnSpc>
              <a:spcBef>
                <a:spcPts val="0"/>
              </a:spcBef>
              <a:spcAft>
                <a:spcPts val="0"/>
              </a:spcAft>
              <a:buSzPts val="1200"/>
              <a:buNone/>
              <a:defRPr sz="1200" b="1"/>
            </a:lvl5pPr>
            <a:lvl6pPr marL="2743200" lvl="5" indent="-228600" algn="l">
              <a:lnSpc>
                <a:spcPct val="100000"/>
              </a:lnSpc>
              <a:spcBef>
                <a:spcPts val="0"/>
              </a:spcBef>
              <a:spcAft>
                <a:spcPts val="0"/>
              </a:spcAft>
              <a:buSzPts val="1200"/>
              <a:buNone/>
              <a:defRPr sz="1200" b="1"/>
            </a:lvl6pPr>
            <a:lvl7pPr marL="3200400" lvl="6" indent="-228600" algn="l">
              <a:lnSpc>
                <a:spcPct val="100000"/>
              </a:lnSpc>
              <a:spcBef>
                <a:spcPts val="0"/>
              </a:spcBef>
              <a:spcAft>
                <a:spcPts val="0"/>
              </a:spcAft>
              <a:buSzPts val="1200"/>
              <a:buNone/>
              <a:defRPr sz="1200" b="1"/>
            </a:lvl7pPr>
            <a:lvl8pPr marL="3657600" lvl="7" indent="-228600" algn="l">
              <a:lnSpc>
                <a:spcPct val="100000"/>
              </a:lnSpc>
              <a:spcBef>
                <a:spcPts val="0"/>
              </a:spcBef>
              <a:spcAft>
                <a:spcPts val="0"/>
              </a:spcAft>
              <a:buSzPts val="1200"/>
              <a:buNone/>
              <a:defRPr sz="1200" b="1"/>
            </a:lvl8pPr>
            <a:lvl9pPr marL="4114800" lvl="8" indent="-228600" algn="l">
              <a:lnSpc>
                <a:spcPct val="100000"/>
              </a:lnSpc>
              <a:spcBef>
                <a:spcPts val="0"/>
              </a:spcBef>
              <a:spcAft>
                <a:spcPts val="0"/>
              </a:spcAft>
              <a:buSzPts val="1200"/>
              <a:buNone/>
              <a:defRPr sz="1200" b="1"/>
            </a:lvl9pPr>
          </a:lstStyle>
          <a:p>
            <a:endParaRPr/>
          </a:p>
        </p:txBody>
      </p:sp>
      <p:sp>
        <p:nvSpPr>
          <p:cNvPr id="67" name="Google Shape;67;p66"/>
          <p:cNvSpPr txBox="1">
            <a:spLocks noGrp="1"/>
          </p:cNvSpPr>
          <p:nvPr>
            <p:ph type="body" idx="4"/>
          </p:nvPr>
        </p:nvSpPr>
        <p:spPr>
          <a:xfrm>
            <a:off x="4629150" y="1921490"/>
            <a:ext cx="3887391" cy="274320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42900" algn="l">
              <a:lnSpc>
                <a:spcPct val="100000"/>
              </a:lnSpc>
              <a:spcBef>
                <a:spcPts val="0"/>
              </a:spcBef>
              <a:spcAft>
                <a:spcPts val="0"/>
              </a:spcAft>
              <a:buSzPts val="1800"/>
              <a:buChar char="•"/>
              <a:defRPr/>
            </a:lvl2pPr>
            <a:lvl3pPr marL="1371600" lvl="2" indent="-342900" algn="l">
              <a:lnSpc>
                <a:spcPct val="100000"/>
              </a:lnSpc>
              <a:spcBef>
                <a:spcPts val="0"/>
              </a:spcBef>
              <a:spcAft>
                <a:spcPts val="0"/>
              </a:spcAft>
              <a:buSzPts val="18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68" name="Google Shape;68;p66"/>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lvl="0"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1pPr>
            <a:lvl2pPr marL="0" lvl="1"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2pPr>
            <a:lvl3pPr marL="0" lvl="2"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3pPr>
            <a:lvl4pPr marL="0" lvl="3"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4pPr>
            <a:lvl5pPr marL="0" lvl="4"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5pPr>
            <a:lvl6pPr marL="0" lvl="5"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6pPr>
            <a:lvl7pPr marL="0" lvl="6"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7pPr>
            <a:lvl8pPr marL="0" lvl="7"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8pPr>
            <a:lvl9pPr marL="0" lvl="8"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Tree>
  </p:cSld>
  <p:clrMapOvr>
    <a:masterClrMapping/>
  </p:clrMapOvr>
  <p:transition>
    <p:fade thruBlk="1"/>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Blank">
  <p:cSld name="Blank">
    <p:spTree>
      <p:nvGrpSpPr>
        <p:cNvPr id="1" name="Shape 73"/>
        <p:cNvGrpSpPr/>
        <p:nvPr/>
      </p:nvGrpSpPr>
      <p:grpSpPr>
        <a:xfrm>
          <a:off x="0" y="0"/>
          <a:ext cx="0" cy="0"/>
          <a:chOff x="0" y="0"/>
          <a:chExt cx="0" cy="0"/>
        </a:xfrm>
      </p:grpSpPr>
      <p:sp>
        <p:nvSpPr>
          <p:cNvPr id="74" name="Google Shape;74;g7372b59db7_0_241"/>
          <p:cNvSpPr txBox="1">
            <a:spLocks noGrp="1"/>
          </p:cNvSpPr>
          <p:nvPr>
            <p:ph type="dt" idx="10"/>
          </p:nvPr>
        </p:nvSpPr>
        <p:spPr>
          <a:xfrm>
            <a:off x="228600" y="3178175"/>
            <a:ext cx="1066800" cy="182700"/>
          </a:xfrm>
          <a:prstGeom prst="rect">
            <a:avLst/>
          </a:prstGeom>
          <a:noFill/>
          <a:ln>
            <a:noFill/>
          </a:ln>
        </p:spPr>
        <p:txBody>
          <a:bodyPr spcFirstLastPara="1" wrap="square" lIns="45725" tIns="22850" rIns="45725" bIns="22850" anchor="ctr" anchorCtr="0">
            <a:noAutofit/>
          </a:bodyPr>
          <a:lstStyle>
            <a:lvl1pPr lvl="0" algn="l" rtl="0">
              <a:spcBef>
                <a:spcPts val="0"/>
              </a:spcBef>
              <a:spcAft>
                <a:spcPts val="0"/>
              </a:spcAft>
              <a:buSzPts val="700"/>
              <a:buNone/>
              <a:defRPr sz="700"/>
            </a:lvl1pPr>
            <a:lvl2pPr lvl="1" algn="l" rtl="0">
              <a:spcBef>
                <a:spcPts val="0"/>
              </a:spcBef>
              <a:spcAft>
                <a:spcPts val="0"/>
              </a:spcAft>
              <a:buSzPts val="700"/>
              <a:buNone/>
              <a:defRPr sz="700"/>
            </a:lvl2pPr>
            <a:lvl3pPr lvl="2" algn="l" rtl="0">
              <a:spcBef>
                <a:spcPts val="0"/>
              </a:spcBef>
              <a:spcAft>
                <a:spcPts val="0"/>
              </a:spcAft>
              <a:buSzPts val="700"/>
              <a:buNone/>
              <a:defRPr sz="700"/>
            </a:lvl3pPr>
            <a:lvl4pPr lvl="3" algn="l" rtl="0">
              <a:spcBef>
                <a:spcPts val="0"/>
              </a:spcBef>
              <a:spcAft>
                <a:spcPts val="0"/>
              </a:spcAft>
              <a:buSzPts val="700"/>
              <a:buNone/>
              <a:defRPr sz="700"/>
            </a:lvl4pPr>
            <a:lvl5pPr lvl="4" algn="l" rtl="0">
              <a:spcBef>
                <a:spcPts val="0"/>
              </a:spcBef>
              <a:spcAft>
                <a:spcPts val="0"/>
              </a:spcAft>
              <a:buSzPts val="700"/>
              <a:buNone/>
              <a:defRPr sz="700"/>
            </a:lvl5pPr>
            <a:lvl6pPr lvl="5" algn="l" rtl="0">
              <a:spcBef>
                <a:spcPts val="0"/>
              </a:spcBef>
              <a:spcAft>
                <a:spcPts val="0"/>
              </a:spcAft>
              <a:buSzPts val="700"/>
              <a:buNone/>
              <a:defRPr sz="700"/>
            </a:lvl6pPr>
            <a:lvl7pPr lvl="6" algn="l" rtl="0">
              <a:spcBef>
                <a:spcPts val="0"/>
              </a:spcBef>
              <a:spcAft>
                <a:spcPts val="0"/>
              </a:spcAft>
              <a:buSzPts val="700"/>
              <a:buNone/>
              <a:defRPr sz="700"/>
            </a:lvl7pPr>
            <a:lvl8pPr lvl="7" algn="l" rtl="0">
              <a:spcBef>
                <a:spcPts val="0"/>
              </a:spcBef>
              <a:spcAft>
                <a:spcPts val="0"/>
              </a:spcAft>
              <a:buSzPts val="700"/>
              <a:buNone/>
              <a:defRPr sz="700"/>
            </a:lvl8pPr>
            <a:lvl9pPr lvl="8" algn="l" rtl="0">
              <a:spcBef>
                <a:spcPts val="0"/>
              </a:spcBef>
              <a:spcAft>
                <a:spcPts val="0"/>
              </a:spcAft>
              <a:buSzPts val="700"/>
              <a:buNone/>
              <a:defRPr sz="700"/>
            </a:lvl9pPr>
          </a:lstStyle>
          <a:p>
            <a:endParaRPr/>
          </a:p>
        </p:txBody>
      </p:sp>
      <p:sp>
        <p:nvSpPr>
          <p:cNvPr id="75" name="Google Shape;75;g7372b59db7_0_241"/>
          <p:cNvSpPr txBox="1">
            <a:spLocks noGrp="1"/>
          </p:cNvSpPr>
          <p:nvPr>
            <p:ph type="ftr" idx="11"/>
          </p:nvPr>
        </p:nvSpPr>
        <p:spPr>
          <a:xfrm>
            <a:off x="1562100" y="3178175"/>
            <a:ext cx="1447800" cy="182700"/>
          </a:xfrm>
          <a:prstGeom prst="rect">
            <a:avLst/>
          </a:prstGeom>
          <a:noFill/>
          <a:ln>
            <a:noFill/>
          </a:ln>
        </p:spPr>
        <p:txBody>
          <a:bodyPr spcFirstLastPara="1" wrap="square" lIns="45725" tIns="22850" rIns="45725" bIns="22850" anchor="ctr" anchorCtr="0">
            <a:noAutofit/>
          </a:bodyPr>
          <a:lstStyle>
            <a:lvl1pPr lvl="0" algn="ctr" rtl="0">
              <a:spcBef>
                <a:spcPts val="0"/>
              </a:spcBef>
              <a:spcAft>
                <a:spcPts val="0"/>
              </a:spcAft>
              <a:buSzPts val="700"/>
              <a:buNone/>
              <a:defRPr sz="700"/>
            </a:lvl1pPr>
            <a:lvl2pPr lvl="1" algn="l" rtl="0">
              <a:spcBef>
                <a:spcPts val="0"/>
              </a:spcBef>
              <a:spcAft>
                <a:spcPts val="0"/>
              </a:spcAft>
              <a:buSzPts val="700"/>
              <a:buNone/>
              <a:defRPr sz="700"/>
            </a:lvl2pPr>
            <a:lvl3pPr lvl="2" algn="l" rtl="0">
              <a:spcBef>
                <a:spcPts val="0"/>
              </a:spcBef>
              <a:spcAft>
                <a:spcPts val="0"/>
              </a:spcAft>
              <a:buSzPts val="700"/>
              <a:buNone/>
              <a:defRPr sz="700"/>
            </a:lvl3pPr>
            <a:lvl4pPr lvl="3" algn="l" rtl="0">
              <a:spcBef>
                <a:spcPts val="0"/>
              </a:spcBef>
              <a:spcAft>
                <a:spcPts val="0"/>
              </a:spcAft>
              <a:buSzPts val="700"/>
              <a:buNone/>
              <a:defRPr sz="700"/>
            </a:lvl4pPr>
            <a:lvl5pPr lvl="4" algn="l" rtl="0">
              <a:spcBef>
                <a:spcPts val="0"/>
              </a:spcBef>
              <a:spcAft>
                <a:spcPts val="0"/>
              </a:spcAft>
              <a:buSzPts val="700"/>
              <a:buNone/>
              <a:defRPr sz="700"/>
            </a:lvl5pPr>
            <a:lvl6pPr lvl="5" algn="l" rtl="0">
              <a:spcBef>
                <a:spcPts val="0"/>
              </a:spcBef>
              <a:spcAft>
                <a:spcPts val="0"/>
              </a:spcAft>
              <a:buSzPts val="700"/>
              <a:buNone/>
              <a:defRPr sz="700"/>
            </a:lvl6pPr>
            <a:lvl7pPr lvl="6" algn="l" rtl="0">
              <a:spcBef>
                <a:spcPts val="0"/>
              </a:spcBef>
              <a:spcAft>
                <a:spcPts val="0"/>
              </a:spcAft>
              <a:buSzPts val="700"/>
              <a:buNone/>
              <a:defRPr sz="700"/>
            </a:lvl7pPr>
            <a:lvl8pPr lvl="7" algn="l" rtl="0">
              <a:spcBef>
                <a:spcPts val="0"/>
              </a:spcBef>
              <a:spcAft>
                <a:spcPts val="0"/>
              </a:spcAft>
              <a:buSzPts val="700"/>
              <a:buNone/>
              <a:defRPr sz="700"/>
            </a:lvl8pPr>
            <a:lvl9pPr lvl="8" algn="l" rtl="0">
              <a:spcBef>
                <a:spcPts val="0"/>
              </a:spcBef>
              <a:spcAft>
                <a:spcPts val="0"/>
              </a:spcAft>
              <a:buSzPts val="700"/>
              <a:buNone/>
              <a:defRPr sz="700"/>
            </a:lvl9pPr>
          </a:lstStyle>
          <a:p>
            <a:endParaRPr/>
          </a:p>
        </p:txBody>
      </p:sp>
      <p:sp>
        <p:nvSpPr>
          <p:cNvPr id="76" name="Google Shape;76;g7372b59db7_0_241"/>
          <p:cNvSpPr txBox="1">
            <a:spLocks noGrp="1"/>
          </p:cNvSpPr>
          <p:nvPr>
            <p:ph type="sldNum" idx="12"/>
          </p:nvPr>
        </p:nvSpPr>
        <p:spPr>
          <a:xfrm>
            <a:off x="3276600" y="3178175"/>
            <a:ext cx="1066800" cy="182700"/>
          </a:xfrm>
          <a:prstGeom prst="rect">
            <a:avLst/>
          </a:prstGeom>
          <a:noFill/>
          <a:ln>
            <a:noFill/>
          </a:ln>
        </p:spPr>
        <p:txBody>
          <a:bodyPr spcFirstLastPara="1" wrap="square" lIns="45725" tIns="22850" rIns="45725" bIns="22850" anchor="ctr" anchorCtr="0">
            <a:noAutofit/>
          </a:bodyPr>
          <a:lstStyle>
            <a:lvl1pPr marL="0" lvl="0" indent="0" algn="r" rtl="0">
              <a:spcBef>
                <a:spcPts val="0"/>
              </a:spcBef>
              <a:buNone/>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14081286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56"/>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1pPr>
            <a:lvl2pPr marL="0" marR="0" lvl="1"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2pPr>
            <a:lvl3pPr marL="0" marR="0" lvl="2"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3pPr>
            <a:lvl4pPr marL="0" marR="0" lvl="3"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4pPr>
            <a:lvl5pPr marL="0" marR="0" lvl="4"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5pPr>
            <a:lvl6pPr marL="0" marR="0" lvl="5"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6pPr>
            <a:lvl7pPr marL="0" marR="0" lvl="6"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7pPr>
            <a:lvl8pPr marL="0" marR="0" lvl="7"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8pPr>
            <a:lvl9pPr marL="0" marR="0" lvl="8"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9pPr>
          </a:lstStyle>
          <a:p>
            <a:pPr marL="0" lvl="0" indent="0" algn="r" rtl="0">
              <a:spcBef>
                <a:spcPts val="0"/>
              </a:spcBef>
              <a:spcAft>
                <a:spcPts val="0"/>
              </a:spcAft>
              <a:buNone/>
            </a:pPr>
            <a:fld id="{00000000-1234-1234-1234-123412341234}" type="slidenum">
              <a:rPr lang="en-US"/>
              <a:t>‹#›</a:t>
            </a:fld>
            <a:endParaRPr/>
          </a:p>
        </p:txBody>
      </p:sp>
      <p:sp>
        <p:nvSpPr>
          <p:cNvPr id="7" name="Google Shape;7;p56"/>
          <p:cNvSpPr txBox="1">
            <a:spLocks noGrp="1"/>
          </p:cNvSpPr>
          <p:nvPr>
            <p:ph type="title"/>
          </p:nvPr>
        </p:nvSpPr>
        <p:spPr>
          <a:xfrm>
            <a:off x="628650" y="444756"/>
            <a:ext cx="7886700" cy="993775"/>
          </a:xfrm>
          <a:prstGeom prst="rect">
            <a:avLst/>
          </a:prstGeom>
          <a:noFill/>
          <a:ln>
            <a:noFill/>
          </a:ln>
        </p:spPr>
        <p:txBody>
          <a:bodyPr spcFirstLastPara="1" wrap="square" lIns="91425" tIns="45700" rIns="91425" bIns="45700" anchor="ctr" anchorCtr="0">
            <a:normAutofit/>
          </a:bodyPr>
          <a:lstStyle>
            <a:lvl1pPr marR="0" lvl="0" algn="l" rtl="0">
              <a:lnSpc>
                <a:spcPct val="100000"/>
              </a:lnSpc>
              <a:spcBef>
                <a:spcPts val="0"/>
              </a:spcBef>
              <a:spcAft>
                <a:spcPts val="0"/>
              </a:spcAft>
              <a:buSzPts val="1400"/>
              <a:buNone/>
              <a:defRPr sz="4000" b="1" i="0" u="none" strike="noStrike" cap="none">
                <a:solidFill>
                  <a:srgbClr val="00A5A6"/>
                </a:solidFill>
                <a:latin typeface="Arial"/>
                <a:ea typeface="Arial"/>
                <a:cs typeface="Arial"/>
                <a:sym typeface="Arial"/>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8" name="Google Shape;8;p56"/>
          <p:cNvSpPr txBox="1">
            <a:spLocks noGrp="1"/>
          </p:cNvSpPr>
          <p:nvPr>
            <p:ph type="body" idx="1"/>
          </p:nvPr>
        </p:nvSpPr>
        <p:spPr>
          <a:xfrm>
            <a:off x="628650" y="1523999"/>
            <a:ext cx="7886700" cy="3108325"/>
          </a:xfrm>
          <a:prstGeom prst="rect">
            <a:avLst/>
          </a:prstGeom>
          <a:noFill/>
          <a:ln>
            <a:noFill/>
          </a:ln>
        </p:spPr>
        <p:txBody>
          <a:bodyPr spcFirstLastPara="1" wrap="square" lIns="91425" tIns="45700" rIns="91425" bIns="45700" anchor="t" anchorCtr="0">
            <a:normAutofit/>
          </a:bodyPr>
          <a:lstStyle>
            <a:lvl1pPr marL="457200" marR="0" lvl="0" indent="-381000" algn="l" rtl="0">
              <a:lnSpc>
                <a:spcPct val="100000"/>
              </a:lnSpc>
              <a:spcBef>
                <a:spcPts val="0"/>
              </a:spcBef>
              <a:spcAft>
                <a:spcPts val="0"/>
              </a:spcAft>
              <a:buClr>
                <a:srgbClr val="00A5A6"/>
              </a:buClr>
              <a:buSzPts val="2400"/>
              <a:buFont typeface="Noto Sans Symbols"/>
              <a:buChar char="▪"/>
              <a:defRPr sz="2400" b="1" i="0" u="none" strike="noStrike" cap="none">
                <a:solidFill>
                  <a:srgbClr val="00A5A6"/>
                </a:solidFill>
                <a:latin typeface="Arial"/>
                <a:ea typeface="Arial"/>
                <a:cs typeface="Arial"/>
                <a:sym typeface="Arial"/>
              </a:defRPr>
            </a:lvl1pPr>
            <a:lvl2pPr marL="914400" marR="0" lvl="1" indent="-355600" algn="l" rtl="0">
              <a:lnSpc>
                <a:spcPct val="100000"/>
              </a:lnSpc>
              <a:spcBef>
                <a:spcPts val="0"/>
              </a:spcBef>
              <a:spcAft>
                <a:spcPts val="0"/>
              </a:spcAft>
              <a:buClr>
                <a:srgbClr val="00A5A6"/>
              </a:buClr>
              <a:buSzPts val="2000"/>
              <a:buFont typeface="Arial"/>
              <a:buChar char="•"/>
              <a:defRPr sz="2000" b="1" i="0" u="none" strike="noStrike" cap="none">
                <a:solidFill>
                  <a:srgbClr val="00A5A6"/>
                </a:solidFill>
                <a:latin typeface="Arial"/>
                <a:ea typeface="Arial"/>
                <a:cs typeface="Arial"/>
                <a:sym typeface="Arial"/>
              </a:defRPr>
            </a:lvl2pPr>
            <a:lvl3pPr marL="1371600" marR="0" lvl="2" indent="-330200" algn="l" rtl="0">
              <a:lnSpc>
                <a:spcPct val="100000"/>
              </a:lnSpc>
              <a:spcBef>
                <a:spcPts val="0"/>
              </a:spcBef>
              <a:spcAft>
                <a:spcPts val="0"/>
              </a:spcAft>
              <a:buClr>
                <a:srgbClr val="00A5A6"/>
              </a:buClr>
              <a:buSzPts val="1600"/>
              <a:buFont typeface="Work Sans"/>
              <a:buChar char="‒"/>
              <a:defRPr sz="1600" b="0" i="0" u="none" strike="noStrike" cap="none">
                <a:solidFill>
                  <a:srgbClr val="00A5A6"/>
                </a:solidFill>
                <a:latin typeface="Arial"/>
                <a:ea typeface="Arial"/>
                <a:cs typeface="Arial"/>
                <a:sym typeface="Arial"/>
              </a:defRPr>
            </a:lvl3pPr>
            <a:lvl4pPr marL="1828800" marR="0" lvl="3" indent="-330200" algn="l" rtl="0">
              <a:lnSpc>
                <a:spcPct val="100000"/>
              </a:lnSpc>
              <a:spcBef>
                <a:spcPts val="0"/>
              </a:spcBef>
              <a:spcAft>
                <a:spcPts val="0"/>
              </a:spcAft>
              <a:buClr>
                <a:srgbClr val="00A5A6"/>
              </a:buClr>
              <a:buSzPts val="1600"/>
              <a:buFont typeface="Work Sans"/>
              <a:buChar char="‒"/>
              <a:defRPr sz="1600" b="0" i="0" u="none" strike="noStrike" cap="none">
                <a:solidFill>
                  <a:srgbClr val="00A5A6"/>
                </a:solidFill>
                <a:latin typeface="Arial"/>
                <a:ea typeface="Arial"/>
                <a:cs typeface="Arial"/>
                <a:sym typeface="Arial"/>
              </a:defRPr>
            </a:lvl4pPr>
            <a:lvl5pPr marL="2286000" marR="0" lvl="4" indent="-330200" algn="l" rtl="0">
              <a:lnSpc>
                <a:spcPct val="100000"/>
              </a:lnSpc>
              <a:spcBef>
                <a:spcPts val="0"/>
              </a:spcBef>
              <a:spcAft>
                <a:spcPts val="0"/>
              </a:spcAft>
              <a:buClr>
                <a:srgbClr val="00A5A6"/>
              </a:buClr>
              <a:buSzPts val="1600"/>
              <a:buFont typeface="Work Sans"/>
              <a:buChar char="‒"/>
              <a:defRPr sz="1600" b="0" i="0" u="none" strike="noStrike" cap="none">
                <a:solidFill>
                  <a:srgbClr val="00A5A6"/>
                </a:solidFill>
                <a:latin typeface="Arial"/>
                <a:ea typeface="Arial"/>
                <a:cs typeface="Arial"/>
                <a:sym typeface="Arial"/>
              </a:defRPr>
            </a:lvl5pPr>
            <a:lvl6pPr marL="2743200" marR="0" lvl="5" indent="-228600"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L="3200400" marR="0" lvl="6" indent="-228600"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L="3657600" marR="0" lvl="7" indent="-228600"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L="4114800" marR="0" lvl="8" indent="-228600"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9" name="Google Shape;9;p56"/>
          <p:cNvSpPr/>
          <p:nvPr/>
        </p:nvSpPr>
        <p:spPr>
          <a:xfrm>
            <a:off x="91440" y="57150"/>
            <a:ext cx="8961120" cy="5029200"/>
          </a:xfrm>
          <a:prstGeom prst="frame">
            <a:avLst>
              <a:gd name="adj1" fmla="val 1839"/>
            </a:avLst>
          </a:prstGeom>
          <a:solidFill>
            <a:srgbClr val="00A5A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10" name="Google Shape;10;p56" descr="Logo for the Geneva Office for Human Rights Education (3 brown dots over a v with the letters GO-HRE on a white circle)"/>
          <p:cNvPicPr preferRelativeResize="0"/>
          <p:nvPr/>
        </p:nvPicPr>
        <p:blipFill rotWithShape="1">
          <a:blip r:embed="rId12">
            <a:alphaModFix/>
          </a:blip>
          <a:srcRect/>
          <a:stretch/>
        </p:blipFill>
        <p:spPr>
          <a:xfrm>
            <a:off x="8620107" y="4653741"/>
            <a:ext cx="457200" cy="457200"/>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3" r:id="rId4"/>
    <p:sldLayoutId id="2147483654" r:id="rId5"/>
    <p:sldLayoutId id="2147483656" r:id="rId6"/>
    <p:sldLayoutId id="2147483657" r:id="rId7"/>
    <p:sldLayoutId id="2147483658" r:id="rId8"/>
    <p:sldLayoutId id="2147483685" r:id="rId9"/>
    <p:sldLayoutId id="2147483686" r:id="rId10"/>
  </p:sldLayoutIdLst>
  <p:transition>
    <p:fade thruBlk="1"/>
  </p:transition>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12.png"/></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hyperlink" Target="https://www.ohchr.org/en/professionalinterest/pages/crc.aspx" TargetMode="External"/><Relationship Id="rId5" Type="http://schemas.openxmlformats.org/officeDocument/2006/relationships/hyperlink" Target="https://www.un.org/en/universal-declaration-human-rights/" TargetMode="External"/><Relationship Id="rId4" Type="http://schemas.openxmlformats.org/officeDocument/2006/relationships/hyperlink" Target="http://www.go-hre.org/" TargetMode="External"/></Relationships>
</file>

<file path=ppt/slides/_rels/slide1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1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9.xml"/><Relationship Id="rId1" Type="http://schemas.openxmlformats.org/officeDocument/2006/relationships/slideLayout" Target="../slideLayouts/slideLayout2.xml"/><Relationship Id="rId5" Type="http://schemas.openxmlformats.org/officeDocument/2006/relationships/image" Target="../media/image21.png"/><Relationship Id="rId4" Type="http://schemas.openxmlformats.org/officeDocument/2006/relationships/image" Target="../media/image20.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10.xml"/><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hyperlink" Target="https://www.youtube.com/watch?v=XR9d7TsgQN8&amp;list=PL1p11lCKMm7vUpyDMd39yUSVUUwUJ-Wa5&amp;index=1" TargetMode="External"/><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hyperlink" Target="https://www.youtube.com/watch?v=W_4vgwnbAfE" TargetMode="External"/><Relationship Id="rId5" Type="http://schemas.openxmlformats.org/officeDocument/2006/relationships/image" Target="../media/image9.png"/><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hyperlink" Target="https://www.youtube.com/watch?v=W_4vgwnbAfE" TargetMode="Externa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38"/>
        <p:cNvGrpSpPr/>
        <p:nvPr/>
      </p:nvGrpSpPr>
      <p:grpSpPr>
        <a:xfrm>
          <a:off x="0" y="0"/>
          <a:ext cx="0" cy="0"/>
          <a:chOff x="0" y="0"/>
          <a:chExt cx="0" cy="0"/>
        </a:xfrm>
      </p:grpSpPr>
      <p:pic>
        <p:nvPicPr>
          <p:cNvPr id="139" name="Google Shape;139;p8"/>
          <p:cNvPicPr preferRelativeResize="0">
            <a:picLocks noGrp="1"/>
          </p:cNvPicPr>
          <p:nvPr>
            <p:ph type="body" idx="1"/>
          </p:nvPr>
        </p:nvPicPr>
        <p:blipFill rotWithShape="1">
          <a:blip r:embed="rId3">
            <a:alphaModFix/>
          </a:blip>
          <a:srcRect b="8936"/>
          <a:stretch/>
        </p:blipFill>
        <p:spPr>
          <a:xfrm>
            <a:off x="732997" y="351329"/>
            <a:ext cx="3881774" cy="4572000"/>
          </a:xfrm>
          <a:prstGeom prst="rect">
            <a:avLst/>
          </a:prstGeom>
          <a:noFill/>
          <a:ln>
            <a:noFill/>
          </a:ln>
          <a:effectLst>
            <a:outerShdw blurRad="50800" dist="38100" dir="2700000" algn="tl" rotWithShape="0">
              <a:srgbClr val="000000">
                <a:alpha val="40000"/>
              </a:srgbClr>
            </a:outerShdw>
          </a:effectLst>
        </p:spPr>
      </p:pic>
      <p:sp>
        <p:nvSpPr>
          <p:cNvPr id="140" name="Google Shape;140;p8"/>
          <p:cNvSpPr txBox="1">
            <a:spLocks noGrp="1"/>
          </p:cNvSpPr>
          <p:nvPr>
            <p:ph type="sldNum" idx="12"/>
          </p:nvPr>
        </p:nvSpPr>
        <p:spPr>
          <a:xfrm>
            <a:off x="184297" y="4598960"/>
            <a:ext cx="548700" cy="393600"/>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200"/>
              <a:buFont typeface="Arial"/>
              <a:buNone/>
            </a:pPr>
            <a:fld id="{00000000-1234-1234-1234-123412341234}" type="slidenum">
              <a:rPr lang="en-US" sz="1200" b="1" i="0" u="none" strike="noStrike" cap="none">
                <a:solidFill>
                  <a:srgbClr val="0B4860"/>
                </a:solidFill>
                <a:latin typeface="Arial"/>
                <a:ea typeface="Arial"/>
                <a:cs typeface="Arial"/>
                <a:sym typeface="Arial"/>
              </a:rPr>
              <a:t>1</a:t>
            </a:fld>
            <a:endParaRPr sz="1200" b="1" i="0" u="none" strike="noStrike" cap="none">
              <a:solidFill>
                <a:srgbClr val="0B4860"/>
              </a:solidFill>
              <a:latin typeface="Arial"/>
              <a:ea typeface="Arial"/>
              <a:cs typeface="Arial"/>
              <a:sym typeface="Arial"/>
            </a:endParaRPr>
          </a:p>
        </p:txBody>
      </p:sp>
      <p:pic>
        <p:nvPicPr>
          <p:cNvPr id="141" name="Google Shape;141;p8"/>
          <p:cNvPicPr preferRelativeResize="0">
            <a:picLocks noGrp="1"/>
          </p:cNvPicPr>
          <p:nvPr>
            <p:ph type="body" idx="2"/>
          </p:nvPr>
        </p:nvPicPr>
        <p:blipFill rotWithShape="1">
          <a:blip r:embed="rId4">
            <a:alphaModFix/>
          </a:blip>
          <a:srcRect/>
          <a:stretch/>
        </p:blipFill>
        <p:spPr>
          <a:xfrm>
            <a:off x="5735783" y="386234"/>
            <a:ext cx="2396836" cy="4526430"/>
          </a:xfrm>
          <a:prstGeom prst="rect">
            <a:avLst/>
          </a:prstGeom>
          <a:noFill/>
          <a:ln>
            <a:noFill/>
          </a:ln>
        </p:spPr>
      </p:pic>
      <p:sp>
        <p:nvSpPr>
          <p:cNvPr id="142" name="Google Shape;142;p8"/>
          <p:cNvSpPr txBox="1"/>
          <p:nvPr/>
        </p:nvSpPr>
        <p:spPr>
          <a:xfrm>
            <a:off x="6359238" y="3002986"/>
            <a:ext cx="1149926" cy="523220"/>
          </a:xfrm>
          <a:prstGeom prst="rect">
            <a:avLst/>
          </a:prstGeom>
          <a:solidFill>
            <a:schemeClr val="lt1"/>
          </a:solidFill>
          <a:ln>
            <a:noFill/>
          </a:ln>
        </p:spPr>
        <p:txBody>
          <a:bodyPr spcFirstLastPara="1" wrap="square" lIns="0" tIns="45700" rIns="0"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rgbClr val="000000"/>
                </a:solidFill>
                <a:latin typeface="Arial"/>
                <a:ea typeface="Arial"/>
                <a:cs typeface="Arial"/>
                <a:sym typeface="Arial"/>
              </a:rPr>
              <a:t>YOUTH</a:t>
            </a:r>
            <a:endParaRPr/>
          </a:p>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rgbClr val="000000"/>
                </a:solidFill>
                <a:latin typeface="Arial"/>
                <a:ea typeface="Arial"/>
                <a:cs typeface="Arial"/>
                <a:sym typeface="Arial"/>
              </a:rPr>
              <a:t>AGES 11-16</a:t>
            </a:r>
            <a:endParaRPr/>
          </a:p>
        </p:txBody>
      </p:sp>
    </p:spTree>
  </p:cSld>
  <p:clrMapOvr>
    <a:masterClrMapping/>
  </p:clrMapOvr>
  <p:transition>
    <p:fade thruBlk="1"/>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98"/>
        <p:cNvGrpSpPr/>
        <p:nvPr/>
      </p:nvGrpSpPr>
      <p:grpSpPr>
        <a:xfrm>
          <a:off x="0" y="0"/>
          <a:ext cx="0" cy="0"/>
          <a:chOff x="0" y="0"/>
          <a:chExt cx="0" cy="0"/>
        </a:xfrm>
      </p:grpSpPr>
      <p:sp>
        <p:nvSpPr>
          <p:cNvPr id="199" name="Google Shape;199;p10"/>
          <p:cNvSpPr txBox="1">
            <a:spLocks noGrp="1"/>
          </p:cNvSpPr>
          <p:nvPr>
            <p:ph type="title"/>
          </p:nvPr>
        </p:nvSpPr>
        <p:spPr>
          <a:prstGeom prst="rect">
            <a:avLst/>
          </a:prstGeom>
          <a:noFill/>
          <a:ln>
            <a:noFill/>
          </a:ln>
        </p:spPr>
        <p:txBody>
          <a:bodyPr spcFirstLastPara="1" wrap="square" lIns="91425" tIns="91425" rIns="91425" bIns="91425" anchor="ctr" anchorCtr="0">
            <a:normAutofit/>
          </a:bodyPr>
          <a:lstStyle/>
          <a:p>
            <a:pPr marL="0" lvl="0" indent="0" algn="l" rtl="0">
              <a:lnSpc>
                <a:spcPct val="100000"/>
              </a:lnSpc>
              <a:spcBef>
                <a:spcPts val="0"/>
              </a:spcBef>
              <a:spcAft>
                <a:spcPts val="0"/>
              </a:spcAft>
              <a:buSzPts val="3600"/>
              <a:buNone/>
            </a:pPr>
            <a:r>
              <a:rPr lang="en-US"/>
              <a:t>Introduction</a:t>
            </a:r>
            <a:endParaRPr/>
          </a:p>
        </p:txBody>
      </p:sp>
      <p:sp>
        <p:nvSpPr>
          <p:cNvPr id="200" name="Google Shape;200;p10"/>
          <p:cNvSpPr txBox="1">
            <a:spLocks noGrp="1"/>
          </p:cNvSpPr>
          <p:nvPr>
            <p:ph type="body" idx="1"/>
          </p:nvPr>
        </p:nvSpPr>
        <p:spPr>
          <a:xfrm>
            <a:off x="609600" y="1016000"/>
            <a:ext cx="3925463" cy="3616721"/>
          </a:xfrm>
          <a:prstGeom prst="rect">
            <a:avLst/>
          </a:prstGeom>
          <a:noFill/>
          <a:ln>
            <a:noFill/>
          </a:ln>
        </p:spPr>
        <p:txBody>
          <a:bodyPr spcFirstLastPara="1" wrap="square" lIns="91425" tIns="91425" rIns="91425" bIns="91425" anchor="ctr" anchorCtr="0">
            <a:normAutofit/>
          </a:bodyPr>
          <a:lstStyle/>
          <a:p>
            <a:pPr marL="0" lvl="0" indent="0" algn="l" rtl="0">
              <a:spcBef>
                <a:spcPts val="600"/>
              </a:spcBef>
              <a:spcAft>
                <a:spcPts val="0"/>
              </a:spcAft>
              <a:buSzPts val="2220"/>
              <a:buNone/>
            </a:pPr>
            <a:r>
              <a:rPr lang="en-US" sz="2800" dirty="0"/>
              <a:t>Who remembers the name of the group that created the Universal Declaration of Human Rights?</a:t>
            </a:r>
            <a:endParaRPr sz="2800" dirty="0"/>
          </a:p>
        </p:txBody>
      </p:sp>
      <p:sp>
        <p:nvSpPr>
          <p:cNvPr id="201" name="Google Shape;201;p10"/>
          <p:cNvSpPr txBox="1">
            <a:spLocks noGrp="1"/>
          </p:cNvSpPr>
          <p:nvPr>
            <p:ph type="sldNum" idx="12"/>
          </p:nvPr>
        </p:nvSpPr>
        <p:spPr>
          <a:prstGeom prst="rect">
            <a:avLst/>
          </a:prstGeom>
          <a:noFill/>
          <a:ln>
            <a:noFill/>
          </a:ln>
        </p:spPr>
        <p:txBody>
          <a:bodyPr spcFirstLastPara="1" wrap="square" lIns="91425" tIns="91425" rIns="91425" bIns="91425" anchor="ctr" anchorCtr="0">
            <a:normAutofit/>
          </a:bodyPr>
          <a:lstStyle/>
          <a:p>
            <a:pPr marL="0" lvl="0" indent="0" algn="l" rtl="0">
              <a:lnSpc>
                <a:spcPct val="90000"/>
              </a:lnSpc>
              <a:spcBef>
                <a:spcPts val="0"/>
              </a:spcBef>
              <a:spcAft>
                <a:spcPts val="600"/>
              </a:spcAft>
              <a:buSzPts val="900"/>
              <a:buNone/>
            </a:pPr>
            <a:fld id="{00000000-1234-1234-1234-123412341234}" type="slidenum">
              <a:rPr lang="en-US" sz="900">
                <a:solidFill>
                  <a:srgbClr val="00A5A6"/>
                </a:solidFill>
              </a:rPr>
              <a:t>10</a:t>
            </a:fld>
            <a:endParaRPr sz="900">
              <a:solidFill>
                <a:srgbClr val="00A5A6"/>
              </a:solidFill>
            </a:endParaRPr>
          </a:p>
        </p:txBody>
      </p:sp>
      <p:pic>
        <p:nvPicPr>
          <p:cNvPr id="202" name="Google Shape;202;p10" descr="Picture of a stick figure boy with hands on hips used as the introduction logo in the lessons."/>
          <p:cNvPicPr preferRelativeResize="0">
            <a:picLocks noChangeAspect="1"/>
          </p:cNvPicPr>
          <p:nvPr/>
        </p:nvPicPr>
        <p:blipFill rotWithShape="1">
          <a:blip r:embed="rId3">
            <a:alphaModFix/>
          </a:blip>
          <a:srcRect/>
          <a:stretch/>
        </p:blipFill>
        <p:spPr>
          <a:xfrm>
            <a:off x="8189943" y="306338"/>
            <a:ext cx="517430" cy="1097280"/>
          </a:xfrm>
          <a:prstGeom prst="rect">
            <a:avLst/>
          </a:prstGeom>
          <a:noFill/>
          <a:ln>
            <a:noFill/>
          </a:ln>
        </p:spPr>
      </p:pic>
      <p:pic>
        <p:nvPicPr>
          <p:cNvPr id="203" name="Google Shape;203;p10"/>
          <p:cNvPicPr preferRelativeResize="0"/>
          <p:nvPr/>
        </p:nvPicPr>
        <p:blipFill rotWithShape="1">
          <a:blip r:embed="rId4"/>
          <a:srcRect/>
          <a:stretch/>
        </p:blipFill>
        <p:spPr>
          <a:xfrm>
            <a:off x="4925818" y="1929910"/>
            <a:ext cx="3406513" cy="2296900"/>
          </a:xfrm>
          <a:prstGeom prst="rect">
            <a:avLst/>
          </a:prstGeom>
          <a:noFill/>
          <a:ln>
            <a:noFill/>
          </a:ln>
          <a:effectLst>
            <a:outerShdw blurRad="50800" dist="38100" dir="2700000" algn="tl" rotWithShape="0">
              <a:prstClr val="black">
                <a:alpha val="40000"/>
              </a:prstClr>
            </a:outerShdw>
          </a:effectLst>
        </p:spPr>
      </p:pic>
    </p:spTree>
  </p:cSld>
  <p:clrMapOvr>
    <a:masterClrMapping/>
  </p:clrMapOvr>
  <p:transition>
    <p:fade thruBlk="1"/>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07"/>
        <p:cNvGrpSpPr/>
        <p:nvPr/>
      </p:nvGrpSpPr>
      <p:grpSpPr>
        <a:xfrm>
          <a:off x="0" y="0"/>
          <a:ext cx="0" cy="0"/>
          <a:chOff x="0" y="0"/>
          <a:chExt cx="0" cy="0"/>
        </a:xfrm>
      </p:grpSpPr>
      <p:sp>
        <p:nvSpPr>
          <p:cNvPr id="208" name="Google Shape;208;p18"/>
          <p:cNvSpPr txBox="1">
            <a:spLocks noGrp="1"/>
          </p:cNvSpPr>
          <p:nvPr>
            <p:ph type="title"/>
          </p:nvPr>
        </p:nvSpPr>
        <p:spPr>
          <a:xfrm>
            <a:off x="393701" y="530359"/>
            <a:ext cx="8141862" cy="914400"/>
          </a:xfrm>
          <a:prstGeom prst="rect">
            <a:avLst/>
          </a:prstGeom>
          <a:noFill/>
          <a:ln>
            <a:noFill/>
          </a:ln>
        </p:spPr>
        <p:txBody>
          <a:bodyPr spcFirstLastPara="1" wrap="square" lIns="91425" tIns="91425" rIns="91425" bIns="91425" anchor="ctr" anchorCtr="0">
            <a:normAutofit/>
          </a:bodyPr>
          <a:lstStyle/>
          <a:p>
            <a:pPr marL="0" lvl="0" indent="0" algn="l" rtl="0">
              <a:lnSpc>
                <a:spcPct val="100000"/>
              </a:lnSpc>
              <a:spcBef>
                <a:spcPts val="0"/>
              </a:spcBef>
              <a:spcAft>
                <a:spcPts val="0"/>
              </a:spcAft>
              <a:buSzPts val="3600"/>
              <a:buNone/>
            </a:pPr>
            <a:r>
              <a:rPr lang="en-US"/>
              <a:t>Race to the Top</a:t>
            </a:r>
            <a:endParaRPr/>
          </a:p>
        </p:txBody>
      </p:sp>
      <p:sp>
        <p:nvSpPr>
          <p:cNvPr id="211" name="Google Shape;211;p18"/>
          <p:cNvSpPr txBox="1">
            <a:spLocks noGrp="1"/>
          </p:cNvSpPr>
          <p:nvPr>
            <p:ph type="body" idx="1"/>
          </p:nvPr>
        </p:nvSpPr>
        <p:spPr>
          <a:xfrm>
            <a:off x="393700" y="530359"/>
            <a:ext cx="4141375" cy="4068641"/>
          </a:xfrm>
          <a:prstGeom prst="rect">
            <a:avLst/>
          </a:prstGeom>
          <a:noFill/>
          <a:ln>
            <a:noFill/>
          </a:ln>
        </p:spPr>
        <p:txBody>
          <a:bodyPr spcFirstLastPara="1" wrap="square" lIns="91425" tIns="91425" rIns="91425" bIns="91425" anchor="ctr" anchorCtr="0">
            <a:noAutofit/>
          </a:bodyPr>
          <a:lstStyle/>
          <a:p>
            <a:pPr marL="0" lvl="0" indent="0" algn="l" rtl="0">
              <a:lnSpc>
                <a:spcPct val="100000"/>
              </a:lnSpc>
              <a:spcBef>
                <a:spcPts val="600"/>
              </a:spcBef>
              <a:spcAft>
                <a:spcPts val="0"/>
              </a:spcAft>
              <a:buSzPts val="2400"/>
              <a:buNone/>
            </a:pPr>
            <a:r>
              <a:rPr lang="en-US" dirty="0"/>
              <a:t>Begin in two groups.</a:t>
            </a:r>
            <a:endParaRPr dirty="0"/>
          </a:p>
          <a:p>
            <a:pPr marL="0" lvl="0" indent="0" algn="l" rtl="0">
              <a:lnSpc>
                <a:spcPct val="100000"/>
              </a:lnSpc>
              <a:spcBef>
                <a:spcPts val="600"/>
              </a:spcBef>
              <a:spcAft>
                <a:spcPts val="0"/>
              </a:spcAft>
              <a:buSzPts val="2400"/>
              <a:buNone/>
            </a:pPr>
            <a:endParaRPr dirty="0"/>
          </a:p>
          <a:p>
            <a:pPr marL="0" lvl="0" indent="0" algn="l" rtl="0">
              <a:lnSpc>
                <a:spcPct val="100000"/>
              </a:lnSpc>
              <a:spcBef>
                <a:spcPts val="600"/>
              </a:spcBef>
              <a:spcAft>
                <a:spcPts val="0"/>
              </a:spcAft>
              <a:buSzPts val="2400"/>
              <a:buNone/>
            </a:pPr>
            <a:r>
              <a:rPr lang="en-US" dirty="0"/>
              <a:t>Walk as fast as you can from one place to another.</a:t>
            </a:r>
            <a:endParaRPr dirty="0"/>
          </a:p>
        </p:txBody>
      </p:sp>
      <p:pic>
        <p:nvPicPr>
          <p:cNvPr id="210" name="Google Shape;210;p18" descr="Three stick figure children tumbling"/>
          <p:cNvPicPr preferRelativeResize="0">
            <a:picLocks noGrp="1"/>
          </p:cNvPicPr>
          <p:nvPr>
            <p:ph type="body" idx="2"/>
          </p:nvPr>
        </p:nvPicPr>
        <p:blipFill rotWithShape="1">
          <a:blip r:embed="rId3">
            <a:alphaModFix/>
          </a:blip>
          <a:srcRect/>
          <a:stretch/>
        </p:blipFill>
        <p:spPr>
          <a:xfrm>
            <a:off x="4878388" y="1508064"/>
            <a:ext cx="3657600" cy="2921442"/>
          </a:xfrm>
          <a:prstGeom prst="rect">
            <a:avLst/>
          </a:prstGeom>
          <a:noFill/>
          <a:ln>
            <a:noFill/>
          </a:ln>
        </p:spPr>
      </p:pic>
      <p:sp>
        <p:nvSpPr>
          <p:cNvPr id="209" name="Google Shape;209;p18"/>
          <p:cNvSpPr txBox="1">
            <a:spLocks noGrp="1"/>
          </p:cNvSpPr>
          <p:nvPr>
            <p:ph type="sldNum" idx="12"/>
          </p:nvPr>
        </p:nvSpPr>
        <p:spPr>
          <a:prstGeom prst="rect">
            <a:avLst/>
          </a:prstGeom>
          <a:noFill/>
          <a:ln>
            <a:noFill/>
          </a:ln>
        </p:spPr>
        <p:txBody>
          <a:bodyPr spcFirstLastPara="1" wrap="square" lIns="91425" tIns="91425" rIns="91425" bIns="91425" anchor="ctr" anchorCtr="0">
            <a:normAutofit/>
          </a:bodyPr>
          <a:lstStyle/>
          <a:p>
            <a:pPr marL="0" lvl="0" indent="0" algn="l" rtl="0">
              <a:lnSpc>
                <a:spcPct val="90000"/>
              </a:lnSpc>
              <a:spcBef>
                <a:spcPts val="0"/>
              </a:spcBef>
              <a:spcAft>
                <a:spcPts val="600"/>
              </a:spcAft>
              <a:buSzPts val="900"/>
              <a:buNone/>
            </a:pPr>
            <a:fld id="{00000000-1234-1234-1234-123412341234}" type="slidenum">
              <a:rPr lang="en-US" sz="900">
                <a:solidFill>
                  <a:srgbClr val="00A5A6"/>
                </a:solidFill>
              </a:rPr>
              <a:t>11</a:t>
            </a:fld>
            <a:endParaRPr sz="900">
              <a:solidFill>
                <a:srgbClr val="00A5A6"/>
              </a:solidFill>
            </a:endParaRPr>
          </a:p>
        </p:txBody>
      </p:sp>
    </p:spTree>
  </p:cSld>
  <p:clrMapOvr>
    <a:masterClrMapping/>
  </p:clrMapOvr>
  <p:transition>
    <p:fade thruBlk="1"/>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15"/>
        <p:cNvGrpSpPr/>
        <p:nvPr/>
      </p:nvGrpSpPr>
      <p:grpSpPr>
        <a:xfrm>
          <a:off x="0" y="0"/>
          <a:ext cx="0" cy="0"/>
          <a:chOff x="0" y="0"/>
          <a:chExt cx="0" cy="0"/>
        </a:xfrm>
      </p:grpSpPr>
      <p:sp>
        <p:nvSpPr>
          <p:cNvPr id="216" name="Google Shape;216;p22"/>
          <p:cNvSpPr txBox="1">
            <a:spLocks noGrp="1"/>
          </p:cNvSpPr>
          <p:nvPr>
            <p:ph type="title"/>
          </p:nvPr>
        </p:nvSpPr>
        <p:spPr>
          <a:prstGeom prst="rect">
            <a:avLst/>
          </a:prstGeom>
          <a:noFill/>
          <a:ln>
            <a:noFill/>
          </a:ln>
        </p:spPr>
        <p:txBody>
          <a:bodyPr spcFirstLastPara="1" wrap="square" lIns="91425" tIns="91425" rIns="91425" bIns="91425" anchor="ctr" anchorCtr="0">
            <a:normAutofit/>
          </a:bodyPr>
          <a:lstStyle/>
          <a:p>
            <a:pPr marL="0" lvl="0" indent="0" algn="l" rtl="0">
              <a:lnSpc>
                <a:spcPct val="100000"/>
              </a:lnSpc>
              <a:spcBef>
                <a:spcPts val="0"/>
              </a:spcBef>
              <a:spcAft>
                <a:spcPts val="0"/>
              </a:spcAft>
              <a:buSzPts val="3600"/>
              <a:buNone/>
            </a:pPr>
            <a:r>
              <a:rPr lang="en-US"/>
              <a:t>Conclusion</a:t>
            </a:r>
            <a:endParaRPr/>
          </a:p>
        </p:txBody>
      </p:sp>
      <p:sp>
        <p:nvSpPr>
          <p:cNvPr id="217" name="Google Shape;217;p22"/>
          <p:cNvSpPr txBox="1">
            <a:spLocks noGrp="1"/>
          </p:cNvSpPr>
          <p:nvPr>
            <p:ph type="body" idx="1"/>
          </p:nvPr>
        </p:nvSpPr>
        <p:spPr>
          <a:xfrm>
            <a:off x="558800" y="1536700"/>
            <a:ext cx="4127499" cy="2133600"/>
          </a:xfrm>
          <a:prstGeom prst="rect">
            <a:avLst/>
          </a:prstGeom>
          <a:noFill/>
          <a:ln>
            <a:noFill/>
          </a:ln>
        </p:spPr>
        <p:txBody>
          <a:bodyPr spcFirstLastPara="1" wrap="square" lIns="91425" tIns="91425" rIns="91425" bIns="91425" anchor="ctr" anchorCtr="0">
            <a:normAutofit/>
          </a:bodyPr>
          <a:lstStyle/>
          <a:p>
            <a:pPr marL="0" lvl="0" indent="0" algn="l" rtl="0">
              <a:lnSpc>
                <a:spcPct val="100000"/>
              </a:lnSpc>
              <a:spcBef>
                <a:spcPts val="600"/>
              </a:spcBef>
              <a:spcAft>
                <a:spcPts val="0"/>
              </a:spcAft>
              <a:buSzPts val="2400"/>
              <a:buNone/>
            </a:pPr>
            <a:r>
              <a:rPr lang="en-US" dirty="0"/>
              <a:t>Why did one round take less time than the other?</a:t>
            </a:r>
            <a:endParaRPr dirty="0"/>
          </a:p>
        </p:txBody>
      </p:sp>
      <p:pic>
        <p:nvPicPr>
          <p:cNvPr id="218" name="Google Shape;218;p22" descr="Four stick children holding stars"/>
          <p:cNvPicPr preferRelativeResize="0">
            <a:picLocks noGrp="1" noChangeAspect="1"/>
          </p:cNvPicPr>
          <p:nvPr>
            <p:ph type="body" idx="2"/>
          </p:nvPr>
        </p:nvPicPr>
        <p:blipFill rotWithShape="1">
          <a:blip r:embed="rId3">
            <a:alphaModFix/>
          </a:blip>
          <a:stretch/>
        </p:blipFill>
        <p:spPr>
          <a:xfrm>
            <a:off x="4878388" y="1965959"/>
            <a:ext cx="2743200" cy="2191082"/>
          </a:xfrm>
          <a:prstGeom prst="rect">
            <a:avLst/>
          </a:prstGeom>
          <a:noFill/>
          <a:ln>
            <a:noFill/>
          </a:ln>
        </p:spPr>
      </p:pic>
      <p:sp>
        <p:nvSpPr>
          <p:cNvPr id="219" name="Google Shape;219;p22"/>
          <p:cNvSpPr txBox="1">
            <a:spLocks noGrp="1"/>
          </p:cNvSpPr>
          <p:nvPr>
            <p:ph type="sldNum" idx="12"/>
          </p:nvPr>
        </p:nvSpPr>
        <p:spPr>
          <a:prstGeom prst="rect">
            <a:avLst/>
          </a:prstGeom>
          <a:noFill/>
          <a:ln>
            <a:noFill/>
          </a:ln>
        </p:spPr>
        <p:txBody>
          <a:bodyPr spcFirstLastPara="1" wrap="square" lIns="91425" tIns="91425" rIns="91425" bIns="91425" anchor="ctr" anchorCtr="0">
            <a:normAutofit/>
          </a:bodyPr>
          <a:lstStyle/>
          <a:p>
            <a:pPr marL="0" lvl="0" indent="0" algn="l" rtl="0">
              <a:lnSpc>
                <a:spcPct val="90000"/>
              </a:lnSpc>
              <a:spcBef>
                <a:spcPts val="0"/>
              </a:spcBef>
              <a:spcAft>
                <a:spcPts val="600"/>
              </a:spcAft>
              <a:buSzPts val="900"/>
              <a:buNone/>
            </a:pPr>
            <a:fld id="{00000000-1234-1234-1234-123412341234}" type="slidenum">
              <a:rPr lang="en-US" sz="900">
                <a:solidFill>
                  <a:srgbClr val="00A5A6"/>
                </a:solidFill>
              </a:rPr>
              <a:t>12</a:t>
            </a:fld>
            <a:endParaRPr sz="900">
              <a:solidFill>
                <a:srgbClr val="00A5A6"/>
              </a:solidFill>
            </a:endParaRPr>
          </a:p>
        </p:txBody>
      </p:sp>
    </p:spTree>
  </p:cSld>
  <p:clrMapOvr>
    <a:masterClrMapping/>
  </p:clrMapOvr>
  <p:transition>
    <p:fade thruBlk="1"/>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23"/>
        <p:cNvGrpSpPr/>
        <p:nvPr/>
      </p:nvGrpSpPr>
      <p:grpSpPr>
        <a:xfrm>
          <a:off x="0" y="0"/>
          <a:ext cx="0" cy="0"/>
          <a:chOff x="0" y="0"/>
          <a:chExt cx="0" cy="0"/>
        </a:xfrm>
      </p:grpSpPr>
      <p:sp>
        <p:nvSpPr>
          <p:cNvPr id="227" name="Google Shape;227;g837acdd5af_1_10"/>
          <p:cNvSpPr txBox="1">
            <a:spLocks noGrp="1"/>
          </p:cNvSpPr>
          <p:nvPr>
            <p:ph type="title"/>
          </p:nvPr>
        </p:nvSpPr>
        <p:spPr>
          <a:prstGeom prst="rect">
            <a:avLst/>
          </a:prstGeom>
          <a:noFill/>
          <a:ln>
            <a:noFill/>
          </a:ln>
        </p:spPr>
        <p:txBody>
          <a:bodyPr spcFirstLastPara="1" wrap="square" lIns="91425" tIns="91425" rIns="91425" bIns="91425" anchor="ctr" anchorCtr="0">
            <a:noAutofit/>
          </a:bodyPr>
          <a:lstStyle/>
          <a:p>
            <a:pPr marL="0" lvl="0" indent="0" algn="l" rtl="0">
              <a:lnSpc>
                <a:spcPct val="100000"/>
              </a:lnSpc>
              <a:spcBef>
                <a:spcPts val="0"/>
              </a:spcBef>
              <a:spcAft>
                <a:spcPts val="0"/>
              </a:spcAft>
              <a:buSzPts val="3600"/>
              <a:buNone/>
            </a:pPr>
            <a:r>
              <a:rPr lang="en-US"/>
              <a:t>Progress is a lot like this game</a:t>
            </a:r>
            <a:endParaRPr/>
          </a:p>
        </p:txBody>
      </p:sp>
      <p:sp>
        <p:nvSpPr>
          <p:cNvPr id="226" name="Google Shape;226;g837acdd5af_1_10"/>
          <p:cNvSpPr txBox="1">
            <a:spLocks noGrp="1"/>
          </p:cNvSpPr>
          <p:nvPr>
            <p:ph type="body" idx="1"/>
          </p:nvPr>
        </p:nvSpPr>
        <p:spPr>
          <a:xfrm>
            <a:off x="733000" y="1444750"/>
            <a:ext cx="7173300" cy="3076200"/>
          </a:xfrm>
          <a:prstGeom prst="rect">
            <a:avLst/>
          </a:prstGeom>
          <a:noFill/>
          <a:ln>
            <a:noFill/>
          </a:ln>
        </p:spPr>
        <p:txBody>
          <a:bodyPr spcFirstLastPara="1" wrap="square" lIns="91425" tIns="91425" rIns="91425" bIns="91425" anchor="ctr" anchorCtr="0">
            <a:noAutofit/>
          </a:bodyPr>
          <a:lstStyle/>
          <a:p>
            <a:pPr marL="342900">
              <a:spcBef>
                <a:spcPts val="600"/>
              </a:spcBef>
              <a:buSzPts val="2400"/>
            </a:pPr>
            <a:r>
              <a:rPr lang="en-US" dirty="0"/>
              <a:t>What are some ways in life that people hold each other back? </a:t>
            </a:r>
            <a:endParaRPr dirty="0"/>
          </a:p>
          <a:p>
            <a:pPr marL="342900">
              <a:spcBef>
                <a:spcPts val="600"/>
              </a:spcBef>
              <a:buSzPts val="2400"/>
            </a:pPr>
            <a:r>
              <a:rPr lang="en-US" dirty="0"/>
              <a:t>How does trying to stop someone else’s progress hurt your own progress? </a:t>
            </a:r>
            <a:endParaRPr dirty="0"/>
          </a:p>
          <a:p>
            <a:pPr marL="342900">
              <a:spcBef>
                <a:spcPts val="600"/>
              </a:spcBef>
              <a:buSzPts val="2400"/>
            </a:pPr>
            <a:r>
              <a:rPr lang="en-US" dirty="0"/>
              <a:t>How does it feel when someone tries to keep you from progressing? </a:t>
            </a:r>
            <a:endParaRPr dirty="0"/>
          </a:p>
          <a:p>
            <a:pPr marL="342900">
              <a:spcBef>
                <a:spcPts val="600"/>
              </a:spcBef>
              <a:buSzPts val="2400"/>
            </a:pPr>
            <a:r>
              <a:rPr lang="en-US" dirty="0"/>
              <a:t>Does that ever happen in your own life?</a:t>
            </a:r>
            <a:endParaRPr dirty="0"/>
          </a:p>
        </p:txBody>
      </p:sp>
      <p:pic>
        <p:nvPicPr>
          <p:cNvPr id="224" name="Google Shape;224;g837acdd5af_1_10" descr="Four stick children holding stars"/>
          <p:cNvPicPr preferRelativeResize="0">
            <a:picLocks noGrp="1" noChangeAspect="1"/>
          </p:cNvPicPr>
          <p:nvPr>
            <p:ph type="body" idx="2"/>
          </p:nvPr>
        </p:nvPicPr>
        <p:blipFill rotWithShape="1">
          <a:blip r:embed="rId3">
            <a:alphaModFix/>
          </a:blip>
          <a:srcRect/>
          <a:stretch/>
        </p:blipFill>
        <p:spPr>
          <a:xfrm>
            <a:off x="7818310" y="185549"/>
            <a:ext cx="1097280" cy="874982"/>
          </a:xfrm>
          <a:prstGeom prst="rect">
            <a:avLst/>
          </a:prstGeom>
          <a:noFill/>
          <a:ln>
            <a:noFill/>
          </a:ln>
        </p:spPr>
      </p:pic>
      <p:sp>
        <p:nvSpPr>
          <p:cNvPr id="225" name="Google Shape;225;g837acdd5af_1_10"/>
          <p:cNvSpPr txBox="1">
            <a:spLocks noGrp="1"/>
          </p:cNvSpPr>
          <p:nvPr>
            <p:ph type="sldNum" idx="12"/>
          </p:nvPr>
        </p:nvSpPr>
        <p:spPr>
          <a:prstGeom prst="rect">
            <a:avLst/>
          </a:prstGeom>
          <a:noFill/>
          <a:ln>
            <a:noFill/>
          </a:ln>
        </p:spPr>
        <p:txBody>
          <a:bodyPr spcFirstLastPara="1" wrap="square" lIns="91425" tIns="91425" rIns="91425" bIns="91425" anchor="ctr" anchorCtr="0">
            <a:noAutofit/>
          </a:bodyPr>
          <a:lstStyle/>
          <a:p>
            <a:pPr marL="0" lvl="0" indent="0" algn="l" rtl="0">
              <a:lnSpc>
                <a:spcPct val="90000"/>
              </a:lnSpc>
              <a:spcBef>
                <a:spcPts val="0"/>
              </a:spcBef>
              <a:spcAft>
                <a:spcPts val="600"/>
              </a:spcAft>
              <a:buSzPts val="900"/>
              <a:buNone/>
            </a:pPr>
            <a:fld id="{00000000-1234-1234-1234-123412341234}" type="slidenum">
              <a:rPr lang="en-US" sz="900">
                <a:solidFill>
                  <a:srgbClr val="00A5A6"/>
                </a:solidFill>
              </a:rPr>
              <a:t>13</a:t>
            </a:fld>
            <a:endParaRPr sz="900">
              <a:solidFill>
                <a:srgbClr val="00A5A6"/>
              </a:solidFill>
            </a:endParaRPr>
          </a:p>
        </p:txBody>
      </p:sp>
    </p:spTree>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26">
                                            <p:txEl>
                                              <p:pRg st="0" end="0"/>
                                            </p:txEl>
                                          </p:spTgt>
                                        </p:tgtEl>
                                        <p:attrNameLst>
                                          <p:attrName>style.visibility</p:attrName>
                                        </p:attrNameLst>
                                      </p:cBhvr>
                                      <p:to>
                                        <p:strVal val="visible"/>
                                      </p:to>
                                    </p:set>
                                    <p:animEffect transition="in" filter="fade">
                                      <p:cBhvr>
                                        <p:cTn id="7" dur="1000"/>
                                        <p:tgtEl>
                                          <p:spTgt spid="22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26">
                                            <p:txEl>
                                              <p:pRg st="1" end="1"/>
                                            </p:txEl>
                                          </p:spTgt>
                                        </p:tgtEl>
                                        <p:attrNameLst>
                                          <p:attrName>style.visibility</p:attrName>
                                        </p:attrNameLst>
                                      </p:cBhvr>
                                      <p:to>
                                        <p:strVal val="visible"/>
                                      </p:to>
                                    </p:set>
                                    <p:animEffect transition="in" filter="fade">
                                      <p:cBhvr>
                                        <p:cTn id="12" dur="1000"/>
                                        <p:tgtEl>
                                          <p:spTgt spid="22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26">
                                            <p:txEl>
                                              <p:pRg st="2" end="2"/>
                                            </p:txEl>
                                          </p:spTgt>
                                        </p:tgtEl>
                                        <p:attrNameLst>
                                          <p:attrName>style.visibility</p:attrName>
                                        </p:attrNameLst>
                                      </p:cBhvr>
                                      <p:to>
                                        <p:strVal val="visible"/>
                                      </p:to>
                                    </p:set>
                                    <p:animEffect transition="in" filter="fade">
                                      <p:cBhvr>
                                        <p:cTn id="17" dur="1000"/>
                                        <p:tgtEl>
                                          <p:spTgt spid="22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26">
                                            <p:txEl>
                                              <p:pRg st="3" end="3"/>
                                            </p:txEl>
                                          </p:spTgt>
                                        </p:tgtEl>
                                        <p:attrNameLst>
                                          <p:attrName>style.visibility</p:attrName>
                                        </p:attrNameLst>
                                      </p:cBhvr>
                                      <p:to>
                                        <p:strVal val="visible"/>
                                      </p:to>
                                    </p:set>
                                    <p:animEffect transition="in" filter="fade">
                                      <p:cBhvr>
                                        <p:cTn id="22" dur="1000"/>
                                        <p:tgtEl>
                                          <p:spTgt spid="22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31"/>
        <p:cNvGrpSpPr/>
        <p:nvPr/>
      </p:nvGrpSpPr>
      <p:grpSpPr>
        <a:xfrm>
          <a:off x="0" y="0"/>
          <a:ext cx="0" cy="0"/>
          <a:chOff x="0" y="0"/>
          <a:chExt cx="0" cy="0"/>
        </a:xfrm>
      </p:grpSpPr>
      <p:sp>
        <p:nvSpPr>
          <p:cNvPr id="232" name="Google Shape;232;g837acdd5af_1_3"/>
          <p:cNvSpPr txBox="1">
            <a:spLocks noGrp="1"/>
          </p:cNvSpPr>
          <p:nvPr>
            <p:ph type="title"/>
          </p:nvPr>
        </p:nvSpPr>
        <p:spPr>
          <a:xfrm>
            <a:off x="779318" y="267294"/>
            <a:ext cx="8364682" cy="914400"/>
          </a:xfrm>
          <a:prstGeom prst="rect">
            <a:avLst/>
          </a:prstGeom>
          <a:noFill/>
          <a:ln>
            <a:noFill/>
          </a:ln>
        </p:spPr>
        <p:txBody>
          <a:bodyPr spcFirstLastPara="1" wrap="square" lIns="91425" tIns="91425" rIns="91425" bIns="91425" anchor="ctr" anchorCtr="0">
            <a:noAutofit/>
          </a:bodyPr>
          <a:lstStyle/>
          <a:p>
            <a:pPr marL="0" lvl="0" indent="0" algn="l" rtl="0">
              <a:lnSpc>
                <a:spcPct val="100000"/>
              </a:lnSpc>
              <a:spcBef>
                <a:spcPts val="0"/>
              </a:spcBef>
              <a:spcAft>
                <a:spcPts val="0"/>
              </a:spcAft>
              <a:buSzPts val="3000"/>
              <a:buNone/>
            </a:pPr>
            <a:r>
              <a:rPr lang="en-US" sz="3000" dirty="0"/>
              <a:t>The Universal Declaration of Human Rights</a:t>
            </a:r>
            <a:endParaRPr sz="3000" dirty="0"/>
          </a:p>
        </p:txBody>
      </p:sp>
      <p:sp>
        <p:nvSpPr>
          <p:cNvPr id="233" name="Google Shape;233;g837acdd5af_1_3"/>
          <p:cNvSpPr txBox="1">
            <a:spLocks noGrp="1"/>
          </p:cNvSpPr>
          <p:nvPr>
            <p:ph type="body" idx="1"/>
          </p:nvPr>
        </p:nvSpPr>
        <p:spPr>
          <a:xfrm>
            <a:off x="732997" y="-176645"/>
            <a:ext cx="6582203" cy="4809245"/>
          </a:xfrm>
          <a:prstGeom prst="rect">
            <a:avLst/>
          </a:prstGeom>
          <a:noFill/>
          <a:ln>
            <a:noFill/>
          </a:ln>
        </p:spPr>
        <p:txBody>
          <a:bodyPr spcFirstLastPara="1" wrap="square" lIns="91425" tIns="91425" rIns="91425" bIns="91425" anchor="ctr" anchorCtr="0">
            <a:noAutofit/>
          </a:bodyPr>
          <a:lstStyle/>
          <a:p>
            <a:pPr marL="114300" indent="0">
              <a:spcBef>
                <a:spcPts val="600"/>
              </a:spcBef>
              <a:buNone/>
            </a:pPr>
            <a:r>
              <a:rPr lang="en-US" sz="3200" dirty="0"/>
              <a:t>has 30 different rights or rules. </a:t>
            </a:r>
          </a:p>
          <a:p>
            <a:pPr marL="114300" indent="0">
              <a:spcBef>
                <a:spcPts val="600"/>
              </a:spcBef>
              <a:buNone/>
            </a:pPr>
            <a:endParaRPr sz="2800" dirty="0"/>
          </a:p>
          <a:p>
            <a:r>
              <a:rPr lang="en-US" sz="2800" dirty="0"/>
              <a:t>We call these “articles”. </a:t>
            </a:r>
            <a:endParaRPr sz="2800" dirty="0"/>
          </a:p>
          <a:p>
            <a:r>
              <a:rPr lang="en-US" sz="2800" dirty="0"/>
              <a:t>Can someone tell me what a human right is?</a:t>
            </a:r>
            <a:endParaRPr sz="2800" dirty="0"/>
          </a:p>
          <a:p>
            <a:pPr marL="285750" indent="-285750">
              <a:spcBef>
                <a:spcPts val="600"/>
              </a:spcBef>
              <a:buSzPts val="1400"/>
            </a:pPr>
            <a:endParaRPr sz="1400" dirty="0"/>
          </a:p>
        </p:txBody>
      </p:sp>
      <p:pic>
        <p:nvPicPr>
          <p:cNvPr id="234" name="Google Shape;234;g837acdd5af_1_3" descr="A close up of a logo&#10;&#10;Description automatically generated"/>
          <p:cNvPicPr preferRelativeResize="0">
            <a:picLocks noGrp="1"/>
          </p:cNvPicPr>
          <p:nvPr>
            <p:ph type="body" idx="2"/>
          </p:nvPr>
        </p:nvPicPr>
        <p:blipFill rotWithShape="1">
          <a:blip r:embed="rId3">
            <a:alphaModFix/>
          </a:blip>
          <a:srcRect l="20072" t="19383" r="18353" b="19044"/>
          <a:stretch/>
        </p:blipFill>
        <p:spPr>
          <a:xfrm>
            <a:off x="6414977" y="2121300"/>
            <a:ext cx="1914000" cy="1914000"/>
          </a:xfrm>
          <a:prstGeom prst="rect">
            <a:avLst/>
          </a:prstGeom>
          <a:noFill/>
          <a:ln w="9525" cap="flat" cmpd="sng">
            <a:solidFill>
              <a:srgbClr val="0B4860"/>
            </a:solidFill>
            <a:prstDash val="solid"/>
            <a:round/>
            <a:headEnd type="none" w="sm" len="sm"/>
            <a:tailEnd type="none" w="sm" len="sm"/>
          </a:ln>
          <a:effectLst>
            <a:outerShdw blurRad="50800" dist="38100" dir="2700000" algn="tl" rotWithShape="0">
              <a:srgbClr val="000000">
                <a:alpha val="40000"/>
              </a:srgbClr>
            </a:outerShdw>
          </a:effectLst>
        </p:spPr>
      </p:pic>
      <p:sp>
        <p:nvSpPr>
          <p:cNvPr id="235" name="Google Shape;235;g837acdd5af_1_3"/>
          <p:cNvSpPr txBox="1">
            <a:spLocks noGrp="1"/>
          </p:cNvSpPr>
          <p:nvPr>
            <p:ph type="sldNum" idx="12"/>
          </p:nvPr>
        </p:nvSpPr>
        <p:spPr>
          <a:prstGeom prst="rect">
            <a:avLst/>
          </a:prstGeom>
          <a:noFill/>
          <a:ln>
            <a:noFill/>
          </a:ln>
        </p:spPr>
        <p:txBody>
          <a:bodyPr spcFirstLastPara="1" wrap="square" lIns="91425" tIns="91425" rIns="91425" bIns="91425" anchor="ctr" anchorCtr="0">
            <a:noAutofit/>
          </a:bodyPr>
          <a:lstStyle/>
          <a:p>
            <a:pPr marL="0" lvl="0" indent="0" algn="r" rtl="0">
              <a:lnSpc>
                <a:spcPct val="100000"/>
              </a:lnSpc>
              <a:spcBef>
                <a:spcPts val="0"/>
              </a:spcBef>
              <a:spcAft>
                <a:spcPts val="0"/>
              </a:spcAft>
              <a:buSzPts val="1200"/>
              <a:buNone/>
            </a:pPr>
            <a:fld id="{00000000-1234-1234-1234-123412341234}" type="slidenum">
              <a:rPr lang="en-US">
                <a:solidFill>
                  <a:srgbClr val="00A5A6"/>
                </a:solidFill>
              </a:rPr>
              <a:t>14</a:t>
            </a:fld>
            <a:endParaRPr>
              <a:solidFill>
                <a:srgbClr val="00A5A6"/>
              </a:solidFill>
            </a:endParaRPr>
          </a:p>
        </p:txBody>
      </p:sp>
    </p:spTree>
  </p:cSld>
  <p:clrMapOvr>
    <a:masterClrMapping/>
  </p:clrMapOvr>
  <p:transition>
    <p:fade thruBlk="1"/>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39"/>
        <p:cNvGrpSpPr/>
        <p:nvPr/>
      </p:nvGrpSpPr>
      <p:grpSpPr>
        <a:xfrm>
          <a:off x="0" y="0"/>
          <a:ext cx="0" cy="0"/>
          <a:chOff x="0" y="0"/>
          <a:chExt cx="0" cy="0"/>
        </a:xfrm>
      </p:grpSpPr>
      <p:sp>
        <p:nvSpPr>
          <p:cNvPr id="240" name="Google Shape;240;p23"/>
          <p:cNvSpPr txBox="1">
            <a:spLocks noGrp="1"/>
          </p:cNvSpPr>
          <p:nvPr>
            <p:ph type="title"/>
          </p:nvPr>
        </p:nvSpPr>
        <p:spPr>
          <a:prstGeom prst="rect">
            <a:avLst/>
          </a:prstGeom>
          <a:noFill/>
          <a:ln>
            <a:noFill/>
          </a:ln>
        </p:spPr>
        <p:txBody>
          <a:bodyPr spcFirstLastPara="1" wrap="square" lIns="91425" tIns="91425" rIns="91425" bIns="91425" anchor="ctr" anchorCtr="0">
            <a:normAutofit/>
          </a:bodyPr>
          <a:lstStyle/>
          <a:p>
            <a:pPr marL="0" lvl="0" indent="0" algn="l" rtl="0">
              <a:lnSpc>
                <a:spcPct val="100000"/>
              </a:lnSpc>
              <a:spcBef>
                <a:spcPts val="0"/>
              </a:spcBef>
              <a:spcAft>
                <a:spcPts val="0"/>
              </a:spcAft>
              <a:buSzPts val="3600"/>
              <a:buNone/>
            </a:pPr>
            <a:r>
              <a:rPr lang="en-US" dirty="0"/>
              <a:t>Challenge</a:t>
            </a:r>
            <a:endParaRPr dirty="0"/>
          </a:p>
        </p:txBody>
      </p:sp>
      <p:sp>
        <p:nvSpPr>
          <p:cNvPr id="241" name="Google Shape;241;p23"/>
          <p:cNvSpPr txBox="1">
            <a:spLocks noGrp="1"/>
          </p:cNvSpPr>
          <p:nvPr>
            <p:ph type="body" idx="1"/>
          </p:nvPr>
        </p:nvSpPr>
        <p:spPr>
          <a:prstGeom prst="rect">
            <a:avLst/>
          </a:prstGeom>
          <a:noFill/>
          <a:ln>
            <a:noFill/>
          </a:ln>
        </p:spPr>
        <p:txBody>
          <a:bodyPr spcFirstLastPara="1" wrap="square" lIns="91425" tIns="91425" rIns="91425" bIns="91425" anchor="ctr" anchorCtr="0">
            <a:normAutofit fontScale="92500"/>
          </a:bodyPr>
          <a:lstStyle/>
          <a:p>
            <a:pPr marL="0" lvl="0" indent="0" algn="l" rtl="0">
              <a:lnSpc>
                <a:spcPct val="100000"/>
              </a:lnSpc>
              <a:spcBef>
                <a:spcPts val="600"/>
              </a:spcBef>
              <a:spcAft>
                <a:spcPts val="0"/>
              </a:spcAft>
              <a:buSzPts val="2400"/>
              <a:buNone/>
            </a:pPr>
            <a:r>
              <a:rPr lang="en-US" dirty="0"/>
              <a:t>Be a light to your family, friends and neighbors.</a:t>
            </a:r>
            <a:endParaRPr dirty="0"/>
          </a:p>
          <a:p>
            <a:pPr marL="0" lvl="0" indent="0" algn="l" rtl="0">
              <a:lnSpc>
                <a:spcPct val="100000"/>
              </a:lnSpc>
              <a:spcBef>
                <a:spcPts val="600"/>
              </a:spcBef>
              <a:spcAft>
                <a:spcPts val="0"/>
              </a:spcAft>
              <a:buSzPts val="2400"/>
              <a:buNone/>
            </a:pPr>
            <a:endParaRPr dirty="0"/>
          </a:p>
          <a:p>
            <a:pPr marL="0" lvl="0" indent="0" algn="l" rtl="0">
              <a:lnSpc>
                <a:spcPct val="100000"/>
              </a:lnSpc>
              <a:spcBef>
                <a:spcPts val="600"/>
              </a:spcBef>
              <a:spcAft>
                <a:spcPts val="0"/>
              </a:spcAft>
              <a:buSzPts val="2400"/>
              <a:buNone/>
            </a:pPr>
            <a:r>
              <a:rPr lang="en-US" dirty="0"/>
              <a:t>See how many things you can remember from our lesson this week and share the insights with others.</a:t>
            </a:r>
            <a:endParaRPr dirty="0"/>
          </a:p>
        </p:txBody>
      </p:sp>
      <p:pic>
        <p:nvPicPr>
          <p:cNvPr id="242" name="Google Shape;242;p23" descr="A stick person climbing towards the top of a mountain with a flag on top"/>
          <p:cNvPicPr preferRelativeResize="0">
            <a:picLocks noGrp="1"/>
          </p:cNvPicPr>
          <p:nvPr>
            <p:ph type="body" idx="2"/>
          </p:nvPr>
        </p:nvPicPr>
        <p:blipFill rotWithShape="1">
          <a:blip r:embed="rId3">
            <a:alphaModFix/>
          </a:blip>
          <a:stretch/>
        </p:blipFill>
        <p:spPr>
          <a:xfrm>
            <a:off x="5204394" y="2008222"/>
            <a:ext cx="3005588" cy="2139881"/>
          </a:xfrm>
          <a:prstGeom prst="rect">
            <a:avLst/>
          </a:prstGeom>
          <a:noFill/>
          <a:ln>
            <a:noFill/>
          </a:ln>
        </p:spPr>
      </p:pic>
      <p:sp>
        <p:nvSpPr>
          <p:cNvPr id="243" name="Google Shape;243;p23"/>
          <p:cNvSpPr txBox="1">
            <a:spLocks noGrp="1"/>
          </p:cNvSpPr>
          <p:nvPr>
            <p:ph type="sldNum" idx="12"/>
          </p:nvPr>
        </p:nvSpPr>
        <p:spPr>
          <a:prstGeom prst="rect">
            <a:avLst/>
          </a:prstGeom>
          <a:noFill/>
          <a:ln>
            <a:noFill/>
          </a:ln>
        </p:spPr>
        <p:txBody>
          <a:bodyPr spcFirstLastPara="1" wrap="square" lIns="91425" tIns="91425" rIns="91425" bIns="91425" anchor="ctr" anchorCtr="0">
            <a:normAutofit/>
          </a:bodyPr>
          <a:lstStyle/>
          <a:p>
            <a:pPr marL="0" lvl="0" indent="0" algn="l" rtl="0">
              <a:lnSpc>
                <a:spcPct val="90000"/>
              </a:lnSpc>
              <a:spcBef>
                <a:spcPts val="0"/>
              </a:spcBef>
              <a:spcAft>
                <a:spcPts val="600"/>
              </a:spcAft>
              <a:buSzPts val="900"/>
              <a:buNone/>
            </a:pPr>
            <a:fld id="{00000000-1234-1234-1234-123412341234}" type="slidenum">
              <a:rPr lang="en-US" sz="900">
                <a:solidFill>
                  <a:srgbClr val="00A5A6"/>
                </a:solidFill>
              </a:rPr>
              <a:t>15</a:t>
            </a:fld>
            <a:endParaRPr sz="900">
              <a:solidFill>
                <a:srgbClr val="00A5A6"/>
              </a:solidFill>
            </a:endParaRPr>
          </a:p>
        </p:txBody>
      </p:sp>
    </p:spTree>
  </p:cSld>
  <p:clrMapOvr>
    <a:masterClrMapping/>
  </p:clrMapOvr>
  <p:transition>
    <p:fade thruBlk="1"/>
  </p:transition>
</p:sld>
</file>

<file path=ppt/slides/slide16.xml><?xml version="1.0" encoding="utf-8"?>
<p:sld xmlns:a="http://schemas.openxmlformats.org/drawingml/2006/main" xmlns:r="http://schemas.openxmlformats.org/officeDocument/2006/relationships" xmlns:p="http://schemas.openxmlformats.org/presentationml/2006/main" showMasterSp="0">
  <p:cSld>
    <p:bg>
      <p:bgPr>
        <a:solidFill>
          <a:schemeClr val="dk1"/>
        </a:solidFill>
        <a:effectLst/>
      </p:bgPr>
    </p:bg>
    <p:spTree>
      <p:nvGrpSpPr>
        <p:cNvPr id="1" name="Shape 256"/>
        <p:cNvGrpSpPr/>
        <p:nvPr/>
      </p:nvGrpSpPr>
      <p:grpSpPr>
        <a:xfrm>
          <a:off x="0" y="0"/>
          <a:ext cx="0" cy="0"/>
          <a:chOff x="0" y="0"/>
          <a:chExt cx="0" cy="0"/>
        </a:xfrm>
      </p:grpSpPr>
    </p:spTree>
  </p:cSld>
  <p:clrMapOvr>
    <a:masterClrMapping/>
  </p:clrMapOvr>
  <p:transition>
    <p:fade thruBlk="1"/>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41"/>
        <p:cNvGrpSpPr/>
        <p:nvPr/>
      </p:nvGrpSpPr>
      <p:grpSpPr>
        <a:xfrm>
          <a:off x="0" y="0"/>
          <a:ext cx="0" cy="0"/>
          <a:chOff x="0" y="0"/>
          <a:chExt cx="0" cy="0"/>
        </a:xfrm>
      </p:grpSpPr>
      <p:sp>
        <p:nvSpPr>
          <p:cNvPr id="242" name="Google Shape;242;g82d376985f_0_37"/>
          <p:cNvSpPr txBox="1">
            <a:spLocks noGrp="1"/>
          </p:cNvSpPr>
          <p:nvPr>
            <p:ph type="title"/>
          </p:nvPr>
        </p:nvSpPr>
        <p:spPr>
          <a:prstGeom prst="rect">
            <a:avLst/>
          </a:prstGeom>
          <a:noFill/>
          <a:ln>
            <a:noFill/>
          </a:ln>
        </p:spPr>
        <p:txBody>
          <a:bodyPr spcFirstLastPara="1" wrap="square" lIns="91425" tIns="91425" rIns="91425" bIns="91425" anchor="b" anchorCtr="0">
            <a:noAutofit/>
          </a:bodyPr>
          <a:lstStyle/>
          <a:p>
            <a:pPr marL="0" lvl="0" indent="0" algn="l" rtl="0">
              <a:lnSpc>
                <a:spcPct val="100000"/>
              </a:lnSpc>
              <a:spcBef>
                <a:spcPts val="0"/>
              </a:spcBef>
              <a:spcAft>
                <a:spcPts val="0"/>
              </a:spcAft>
              <a:buSzPts val="3600"/>
              <a:buNone/>
            </a:pPr>
            <a:r>
              <a:rPr lang="en-US" dirty="0"/>
              <a:t>References</a:t>
            </a:r>
            <a:endParaRPr dirty="0"/>
          </a:p>
        </p:txBody>
      </p:sp>
      <p:sp>
        <p:nvSpPr>
          <p:cNvPr id="243" name="Google Shape;243;g82d376985f_0_37"/>
          <p:cNvSpPr txBox="1">
            <a:spLocks noGrp="1"/>
          </p:cNvSpPr>
          <p:nvPr>
            <p:ph type="sldNum" idx="12"/>
          </p:nvPr>
        </p:nvSpPr>
        <p:spPr>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200" b="1" i="0" u="none" strike="noStrike" kern="0" cap="none" spc="0" normalizeH="0" baseline="0" noProof="0">
                <a:ln>
                  <a:noFill/>
                </a:ln>
                <a:solidFill>
                  <a:srgbClr val="0B486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t>17</a:t>
            </a:fld>
            <a:endParaRPr kumimoji="0" sz="1200" b="1" i="0" u="none" strike="noStrike" kern="0" cap="none" spc="0" normalizeH="0" baseline="0" noProof="0">
              <a:ln>
                <a:noFill/>
              </a:ln>
              <a:solidFill>
                <a:srgbClr val="0B4860"/>
              </a:solidFill>
              <a:effectLst/>
              <a:uLnTx/>
              <a:uFillTx/>
              <a:latin typeface="Arial"/>
              <a:cs typeface="Arial"/>
              <a:sym typeface="Arial"/>
            </a:endParaRPr>
          </a:p>
        </p:txBody>
      </p:sp>
      <p:pic>
        <p:nvPicPr>
          <p:cNvPr id="244" name="Google Shape;244;g82d376985f_0_37"/>
          <p:cNvPicPr preferRelativeResize="0"/>
          <p:nvPr/>
        </p:nvPicPr>
        <p:blipFill>
          <a:blip r:embed="rId3"/>
          <a:srcRect/>
          <a:stretch/>
        </p:blipFill>
        <p:spPr>
          <a:xfrm>
            <a:off x="7852256" y="188033"/>
            <a:ext cx="912191" cy="914400"/>
          </a:xfrm>
          <a:prstGeom prst="rect">
            <a:avLst/>
          </a:prstGeom>
          <a:noFill/>
          <a:ln>
            <a:noFill/>
          </a:ln>
        </p:spPr>
      </p:pic>
      <p:graphicFrame>
        <p:nvGraphicFramePr>
          <p:cNvPr id="3" name="Table 3">
            <a:extLst>
              <a:ext uri="{FF2B5EF4-FFF2-40B4-BE49-F238E27FC236}">
                <a16:creationId xmlns:a16="http://schemas.microsoft.com/office/drawing/2014/main" id="{A93DC758-1944-4E39-A704-56C140A9F5FC}"/>
              </a:ext>
            </a:extLst>
          </p:cNvPr>
          <p:cNvGraphicFramePr>
            <a:graphicFrameLocks noGrp="1"/>
          </p:cNvGraphicFramePr>
          <p:nvPr>
            <p:extLst>
              <p:ext uri="{D42A27DB-BD31-4B8C-83A1-F6EECF244321}">
                <p14:modId xmlns:p14="http://schemas.microsoft.com/office/powerpoint/2010/main" val="3752648531"/>
              </p:ext>
            </p:extLst>
          </p:nvPr>
        </p:nvGraphicFramePr>
        <p:xfrm>
          <a:off x="869148" y="1587964"/>
          <a:ext cx="7772400" cy="2407920"/>
        </p:xfrm>
        <a:graphic>
          <a:graphicData uri="http://schemas.openxmlformats.org/drawingml/2006/table">
            <a:tbl>
              <a:tblPr firstRow="1" bandRow="1">
                <a:tableStyleId>{2D5ABB26-0587-4C30-8999-92F81FD0307C}</a:tableStyleId>
              </a:tblPr>
              <a:tblGrid>
                <a:gridCol w="548640">
                  <a:extLst>
                    <a:ext uri="{9D8B030D-6E8A-4147-A177-3AD203B41FA5}">
                      <a16:colId xmlns:a16="http://schemas.microsoft.com/office/drawing/2014/main" val="2627769037"/>
                    </a:ext>
                  </a:extLst>
                </a:gridCol>
                <a:gridCol w="7223760">
                  <a:extLst>
                    <a:ext uri="{9D8B030D-6E8A-4147-A177-3AD203B41FA5}">
                      <a16:colId xmlns:a16="http://schemas.microsoft.com/office/drawing/2014/main" val="1329378423"/>
                    </a:ext>
                  </a:extLst>
                </a:gridCol>
              </a:tblGrid>
              <a:tr h="517164">
                <a:tc>
                  <a:txBody>
                    <a:bodyPr/>
                    <a:lstStyle/>
                    <a:p>
                      <a:pPr algn="ctr"/>
                      <a:r>
                        <a:rPr lang="en-US" sz="2000" dirty="0"/>
                        <a:t>1</a:t>
                      </a:r>
                    </a:p>
                  </a:txBody>
                  <a:tcPr/>
                </a:tc>
                <a:tc>
                  <a:txBody>
                    <a:bodyPr/>
                    <a:lstStyle/>
                    <a:p>
                      <a:r>
                        <a:rPr lang="en-US" sz="2000" i="1" u="none" strike="noStrike" cap="none" dirty="0">
                          <a:effectLst/>
                          <a:sym typeface="Arial"/>
                        </a:rPr>
                        <a:t>Visit the United Nations Geneva Office on Human Rights Education website to download and print lesson resources </a:t>
                      </a:r>
                      <a:r>
                        <a:rPr lang="en-US" sz="2000" u="none" strike="noStrike" cap="none" dirty="0">
                          <a:effectLst/>
                          <a:sym typeface="Arial"/>
                        </a:rPr>
                        <a:t>at </a:t>
                      </a:r>
                      <a:r>
                        <a:rPr lang="en-US" sz="2000" u="sng" strike="noStrike" cap="none" dirty="0">
                          <a:effectLst/>
                          <a:sym typeface="Arial"/>
                          <a:hlinkClick r:id="rId4"/>
                        </a:rPr>
                        <a:t>www.go-hre.org</a:t>
                      </a:r>
                      <a:r>
                        <a:rPr lang="en-US" sz="2000" u="none" strike="noStrike" cap="none" dirty="0">
                          <a:effectLst/>
                          <a:sym typeface="Arial"/>
                        </a:rPr>
                        <a:t> </a:t>
                      </a:r>
                      <a:endParaRPr lang="en-US" sz="2000" b="0" i="0" u="none" strike="noStrike" cap="none" dirty="0">
                        <a:solidFill>
                          <a:schemeClr val="tx1"/>
                        </a:solidFill>
                        <a:effectLst/>
                        <a:latin typeface="+mn-lt"/>
                        <a:ea typeface="+mn-ea"/>
                        <a:cs typeface="+mn-cs"/>
                        <a:sym typeface="Arial"/>
                      </a:endParaRPr>
                    </a:p>
                  </a:txBody>
                  <a:tcPr/>
                </a:tc>
                <a:extLst>
                  <a:ext uri="{0D108BD9-81ED-4DB2-BD59-A6C34878D82A}">
                    <a16:rowId xmlns:a16="http://schemas.microsoft.com/office/drawing/2014/main" val="367004694"/>
                  </a:ext>
                </a:extLst>
              </a:tr>
              <a:tr h="517164">
                <a:tc>
                  <a:txBody>
                    <a:bodyPr/>
                    <a:lstStyle/>
                    <a:p>
                      <a:pPr algn="ctr"/>
                      <a:r>
                        <a:rPr lang="en-US" sz="2000" dirty="0"/>
                        <a:t>2</a:t>
                      </a:r>
                    </a:p>
                  </a:txBody>
                  <a:tcPr/>
                </a:tc>
                <a:tc>
                  <a:txBody>
                    <a:bodyPr/>
                    <a:lstStyle/>
                    <a:p>
                      <a:r>
                        <a:rPr lang="en-US" sz="2000" dirty="0"/>
                        <a:t>United Nations Universal Declaration of Human Rights. </a:t>
                      </a:r>
                      <a:r>
                        <a:rPr lang="en-US" sz="2000" dirty="0">
                          <a:hlinkClick r:id="rId5"/>
                        </a:rPr>
                        <a:t>https://www.un.org/en/universal-declaration-human-rights/</a:t>
                      </a:r>
                      <a:endParaRPr lang="en-US" sz="2000" dirty="0"/>
                    </a:p>
                  </a:txBody>
                  <a:tcPr/>
                </a:tc>
                <a:extLst>
                  <a:ext uri="{0D108BD9-81ED-4DB2-BD59-A6C34878D82A}">
                    <a16:rowId xmlns:a16="http://schemas.microsoft.com/office/drawing/2014/main" val="2406759190"/>
                  </a:ext>
                </a:extLst>
              </a:tr>
              <a:tr h="517164">
                <a:tc>
                  <a:txBody>
                    <a:bodyPr/>
                    <a:lstStyle/>
                    <a:p>
                      <a:pPr algn="ctr"/>
                      <a:r>
                        <a:rPr lang="en-US" sz="2000" dirty="0"/>
                        <a:t>3</a:t>
                      </a:r>
                    </a:p>
                  </a:txBody>
                  <a:tcPr/>
                </a:tc>
                <a:tc>
                  <a:txBody>
                    <a:bodyPr/>
                    <a:lstStyle/>
                    <a:p>
                      <a:r>
                        <a:rPr lang="en-US" sz="2000" dirty="0"/>
                        <a:t>United Nations Convention on the Rights of the Child. </a:t>
                      </a:r>
                      <a:r>
                        <a:rPr lang="en-US" sz="2000" dirty="0">
                          <a:hlinkClick r:id="rId6"/>
                        </a:rPr>
                        <a:t>https://www.ohchr.org/en/professionalinterest/pages/crc.aspx</a:t>
                      </a:r>
                      <a:endParaRPr lang="en-US" sz="2000" dirty="0"/>
                    </a:p>
                  </a:txBody>
                  <a:tcPr/>
                </a:tc>
                <a:extLst>
                  <a:ext uri="{0D108BD9-81ED-4DB2-BD59-A6C34878D82A}">
                    <a16:rowId xmlns:a16="http://schemas.microsoft.com/office/drawing/2014/main" val="1686710979"/>
                  </a:ext>
                </a:extLst>
              </a:tr>
            </a:tbl>
          </a:graphicData>
        </a:graphic>
      </p:graphicFrame>
    </p:spTree>
    <p:extLst>
      <p:ext uri="{BB962C8B-B14F-4D97-AF65-F5344CB8AC3E}">
        <p14:creationId xmlns:p14="http://schemas.microsoft.com/office/powerpoint/2010/main" val="3190259241"/>
      </p:ext>
    </p:extLst>
  </p:cSld>
  <p:clrMapOvr>
    <a:masterClrMapping/>
  </p:clrMapOvr>
  <p:transition>
    <p:fade thruBlk="1"/>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83"/>
        <p:cNvGrpSpPr/>
        <p:nvPr/>
      </p:nvGrpSpPr>
      <p:grpSpPr>
        <a:xfrm>
          <a:off x="0" y="0"/>
          <a:ext cx="0" cy="0"/>
          <a:chOff x="0" y="0"/>
          <a:chExt cx="0" cy="0"/>
        </a:xfrm>
      </p:grpSpPr>
      <p:sp>
        <p:nvSpPr>
          <p:cNvPr id="184" name="Google Shape;184;g82d376985f_0_37"/>
          <p:cNvSpPr txBox="1">
            <a:spLocks noGrp="1"/>
          </p:cNvSpPr>
          <p:nvPr>
            <p:ph type="title"/>
          </p:nvPr>
        </p:nvSpPr>
        <p:spPr>
          <a:xfrm rot="16200000">
            <a:off x="-1033313" y="2371252"/>
            <a:ext cx="3352579" cy="914400"/>
          </a:xfrm>
          <a:prstGeom prst="rect">
            <a:avLst/>
          </a:prstGeom>
          <a:noFill/>
          <a:ln>
            <a:noFill/>
          </a:ln>
        </p:spPr>
        <p:txBody>
          <a:bodyPr spcFirstLastPara="1" wrap="square" lIns="91425" tIns="91425" rIns="91425" bIns="91425" anchor="b" anchorCtr="0">
            <a:noAutofit/>
          </a:bodyPr>
          <a:lstStyle/>
          <a:p>
            <a:pPr marL="0" lvl="0" indent="0" algn="l" rtl="0">
              <a:lnSpc>
                <a:spcPct val="100000"/>
              </a:lnSpc>
              <a:spcBef>
                <a:spcPts val="0"/>
              </a:spcBef>
              <a:spcAft>
                <a:spcPts val="0"/>
              </a:spcAft>
              <a:buSzPts val="3600"/>
              <a:buNone/>
            </a:pPr>
            <a:r>
              <a:rPr lang="en-US" dirty="0"/>
              <a:t>Resources</a:t>
            </a:r>
            <a:endParaRPr dirty="0"/>
          </a:p>
        </p:txBody>
      </p:sp>
      <p:sp>
        <p:nvSpPr>
          <p:cNvPr id="185" name="Google Shape;185;g82d376985f_0_37"/>
          <p:cNvSpPr txBox="1">
            <a:spLocks noGrp="1"/>
          </p:cNvSpPr>
          <p:nvPr>
            <p:ph type="sldNum" idx="12"/>
          </p:nvPr>
        </p:nvSpPr>
        <p:spPr>
          <a:xfrm>
            <a:off x="185777" y="4603515"/>
            <a:ext cx="548700" cy="393600"/>
          </a:xfrm>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200" b="1" i="0" u="none" strike="noStrike" kern="0" cap="none" spc="0" normalizeH="0" baseline="0" noProof="0">
                <a:ln>
                  <a:noFill/>
                </a:ln>
                <a:solidFill>
                  <a:srgbClr val="0B486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t>18</a:t>
            </a:fld>
            <a:endParaRPr kumimoji="0" sz="1200" b="1" i="0" u="none" strike="noStrike" kern="0" cap="none" spc="0" normalizeH="0" baseline="0" noProof="0">
              <a:ln>
                <a:noFill/>
              </a:ln>
              <a:solidFill>
                <a:srgbClr val="0B4860"/>
              </a:solidFill>
              <a:effectLst/>
              <a:uLnTx/>
              <a:uFillTx/>
              <a:latin typeface="Arial"/>
              <a:cs typeface="Arial"/>
              <a:sym typeface="Arial"/>
            </a:endParaRPr>
          </a:p>
        </p:txBody>
      </p:sp>
      <p:pic>
        <p:nvPicPr>
          <p:cNvPr id="186" name="Google Shape;186;g82d376985f_0_37" descr="Circle with books, computer, files, and pictures in it with the words instructor resources around it"/>
          <p:cNvPicPr preferRelativeResize="0"/>
          <p:nvPr/>
        </p:nvPicPr>
        <p:blipFill rotWithShape="1">
          <a:blip r:embed="rId3">
            <a:alphaModFix/>
          </a:blip>
          <a:srcRect/>
          <a:stretch/>
        </p:blipFill>
        <p:spPr>
          <a:xfrm>
            <a:off x="7837084" y="188033"/>
            <a:ext cx="942535" cy="914400"/>
          </a:xfrm>
          <a:prstGeom prst="rect">
            <a:avLst/>
          </a:prstGeom>
          <a:noFill/>
          <a:ln>
            <a:noFill/>
          </a:ln>
        </p:spPr>
      </p:pic>
      <p:pic>
        <p:nvPicPr>
          <p:cNvPr id="3" name="Picture 2">
            <a:extLst>
              <a:ext uri="{FF2B5EF4-FFF2-40B4-BE49-F238E27FC236}">
                <a16:creationId xmlns:a16="http://schemas.microsoft.com/office/drawing/2014/main" id="{6846616A-B9F0-4B25-9000-3922F2D15CFD}"/>
              </a:ext>
            </a:extLst>
          </p:cNvPr>
          <p:cNvPicPr>
            <a:picLocks noChangeAspect="1"/>
          </p:cNvPicPr>
          <p:nvPr/>
        </p:nvPicPr>
        <p:blipFill>
          <a:blip r:embed="rId4"/>
          <a:stretch>
            <a:fillRect/>
          </a:stretch>
        </p:blipFill>
        <p:spPr>
          <a:xfrm>
            <a:off x="2796267" y="285750"/>
            <a:ext cx="3551466" cy="4572000"/>
          </a:xfrm>
          <a:prstGeom prst="rect">
            <a:avLst/>
          </a:prstGeom>
          <a:ln>
            <a:solidFill>
              <a:schemeClr val="tx1"/>
            </a:solidFill>
          </a:ln>
        </p:spPr>
      </p:pic>
    </p:spTree>
    <p:extLst>
      <p:ext uri="{BB962C8B-B14F-4D97-AF65-F5344CB8AC3E}">
        <p14:creationId xmlns:p14="http://schemas.microsoft.com/office/powerpoint/2010/main" val="2476128505"/>
      </p:ext>
    </p:extLst>
  </p:cSld>
  <p:clrMapOvr>
    <a:masterClrMapping/>
  </p:clrMapOvr>
  <p:transition>
    <p:fade thruBlk="1"/>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83"/>
        <p:cNvGrpSpPr/>
        <p:nvPr/>
      </p:nvGrpSpPr>
      <p:grpSpPr>
        <a:xfrm>
          <a:off x="0" y="0"/>
          <a:ext cx="0" cy="0"/>
          <a:chOff x="0" y="0"/>
          <a:chExt cx="0" cy="0"/>
        </a:xfrm>
      </p:grpSpPr>
      <p:sp>
        <p:nvSpPr>
          <p:cNvPr id="184" name="Google Shape;184;g82d376985f_0_37"/>
          <p:cNvSpPr txBox="1">
            <a:spLocks noGrp="1"/>
          </p:cNvSpPr>
          <p:nvPr>
            <p:ph type="title"/>
          </p:nvPr>
        </p:nvSpPr>
        <p:spPr>
          <a:xfrm rot="16200000">
            <a:off x="-1033313" y="2371252"/>
            <a:ext cx="3352579" cy="914400"/>
          </a:xfrm>
          <a:prstGeom prst="rect">
            <a:avLst/>
          </a:prstGeom>
          <a:noFill/>
          <a:ln>
            <a:noFill/>
          </a:ln>
        </p:spPr>
        <p:txBody>
          <a:bodyPr spcFirstLastPara="1" wrap="square" lIns="91425" tIns="91425" rIns="91425" bIns="91425" anchor="b" anchorCtr="0">
            <a:noAutofit/>
          </a:bodyPr>
          <a:lstStyle/>
          <a:p>
            <a:pPr marL="0" lvl="0" indent="0" algn="l" rtl="0">
              <a:lnSpc>
                <a:spcPct val="100000"/>
              </a:lnSpc>
              <a:spcBef>
                <a:spcPts val="0"/>
              </a:spcBef>
              <a:spcAft>
                <a:spcPts val="0"/>
              </a:spcAft>
              <a:buSzPts val="3600"/>
              <a:buNone/>
            </a:pPr>
            <a:r>
              <a:rPr lang="en-US" dirty="0"/>
              <a:t>Resources</a:t>
            </a:r>
            <a:endParaRPr dirty="0"/>
          </a:p>
        </p:txBody>
      </p:sp>
      <p:sp>
        <p:nvSpPr>
          <p:cNvPr id="185" name="Google Shape;185;g82d376985f_0_37"/>
          <p:cNvSpPr txBox="1">
            <a:spLocks noGrp="1"/>
          </p:cNvSpPr>
          <p:nvPr>
            <p:ph type="sldNum" idx="12"/>
          </p:nvPr>
        </p:nvSpPr>
        <p:spPr>
          <a:xfrm>
            <a:off x="185777" y="4603515"/>
            <a:ext cx="548700" cy="393600"/>
          </a:xfrm>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200" b="1" i="0" u="none" strike="noStrike" kern="0" cap="none" spc="0" normalizeH="0" baseline="0" noProof="0">
                <a:ln>
                  <a:noFill/>
                </a:ln>
                <a:solidFill>
                  <a:srgbClr val="0B486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t>19</a:t>
            </a:fld>
            <a:endParaRPr kumimoji="0" sz="1200" b="1" i="0" u="none" strike="noStrike" kern="0" cap="none" spc="0" normalizeH="0" baseline="0" noProof="0">
              <a:ln>
                <a:noFill/>
              </a:ln>
              <a:solidFill>
                <a:srgbClr val="0B4860"/>
              </a:solidFill>
              <a:effectLst/>
              <a:uLnTx/>
              <a:uFillTx/>
              <a:latin typeface="Arial"/>
              <a:cs typeface="Arial"/>
              <a:sym typeface="Arial"/>
            </a:endParaRPr>
          </a:p>
        </p:txBody>
      </p:sp>
      <p:pic>
        <p:nvPicPr>
          <p:cNvPr id="186" name="Google Shape;186;g82d376985f_0_37" descr="Circle with books, computer, files, and pictures in it with the words instructor resources around it"/>
          <p:cNvPicPr preferRelativeResize="0"/>
          <p:nvPr/>
        </p:nvPicPr>
        <p:blipFill rotWithShape="1">
          <a:blip r:embed="rId3">
            <a:alphaModFix/>
          </a:blip>
          <a:srcRect/>
          <a:stretch/>
        </p:blipFill>
        <p:spPr>
          <a:xfrm>
            <a:off x="7837084" y="188033"/>
            <a:ext cx="942535" cy="914400"/>
          </a:xfrm>
          <a:prstGeom prst="rect">
            <a:avLst/>
          </a:prstGeom>
          <a:noFill/>
          <a:ln>
            <a:noFill/>
          </a:ln>
        </p:spPr>
      </p:pic>
      <p:pic>
        <p:nvPicPr>
          <p:cNvPr id="3" name="Picture 2">
            <a:extLst>
              <a:ext uri="{FF2B5EF4-FFF2-40B4-BE49-F238E27FC236}">
                <a16:creationId xmlns:a16="http://schemas.microsoft.com/office/drawing/2014/main" id="{6846616A-B9F0-4B25-9000-3922F2D15CFD}"/>
              </a:ext>
            </a:extLst>
          </p:cNvPr>
          <p:cNvPicPr>
            <a:picLocks noChangeAspect="1"/>
          </p:cNvPicPr>
          <p:nvPr/>
        </p:nvPicPr>
        <p:blipFill rotWithShape="1">
          <a:blip r:embed="rId4"/>
          <a:srcRect t="5556" b="5556"/>
          <a:stretch/>
        </p:blipFill>
        <p:spPr>
          <a:xfrm>
            <a:off x="1828800" y="742950"/>
            <a:ext cx="5486400" cy="3657600"/>
          </a:xfrm>
          <a:prstGeom prst="rect">
            <a:avLst/>
          </a:prstGeom>
          <a:ln>
            <a:solidFill>
              <a:schemeClr val="bg1">
                <a:lumMod val="95000"/>
              </a:schemeClr>
            </a:solidFill>
          </a:ln>
          <a:effectLst>
            <a:outerShdw blurRad="50800" dist="38100" dir="2700000" algn="tl" rotWithShape="0">
              <a:prstClr val="black">
                <a:alpha val="40000"/>
              </a:prstClr>
            </a:outerShdw>
          </a:effectLst>
        </p:spPr>
      </p:pic>
      <p:pic>
        <p:nvPicPr>
          <p:cNvPr id="4" name="Picture 3">
            <a:extLst>
              <a:ext uri="{FF2B5EF4-FFF2-40B4-BE49-F238E27FC236}">
                <a16:creationId xmlns:a16="http://schemas.microsoft.com/office/drawing/2014/main" id="{D393A541-7A74-4693-8DD6-4D70229E1BFE}"/>
              </a:ext>
            </a:extLst>
          </p:cNvPr>
          <p:cNvPicPr>
            <a:picLocks noChangeAspect="1"/>
          </p:cNvPicPr>
          <p:nvPr/>
        </p:nvPicPr>
        <p:blipFill>
          <a:blip r:embed="rId5"/>
          <a:stretch>
            <a:fillRect/>
          </a:stretch>
        </p:blipFill>
        <p:spPr>
          <a:xfrm>
            <a:off x="7770468" y="2259980"/>
            <a:ext cx="1075765" cy="914400"/>
          </a:xfrm>
          <a:prstGeom prst="rect">
            <a:avLst/>
          </a:prstGeom>
        </p:spPr>
      </p:pic>
    </p:spTree>
    <p:extLst>
      <p:ext uri="{BB962C8B-B14F-4D97-AF65-F5344CB8AC3E}">
        <p14:creationId xmlns:p14="http://schemas.microsoft.com/office/powerpoint/2010/main" val="1694330393"/>
      </p:ext>
    </p:extLst>
  </p:cSld>
  <p:clrMapOvr>
    <a:masterClrMapping/>
  </p:clrMapOvr>
  <p:transition>
    <p:fade thruBlk="1"/>
  </p:transition>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FCC00"/>
        </a:solidFill>
        <a:effectLst/>
      </p:bgPr>
    </p:bg>
    <p:spTree>
      <p:nvGrpSpPr>
        <p:cNvPr id="1" name="Shape 94"/>
        <p:cNvGrpSpPr/>
        <p:nvPr/>
      </p:nvGrpSpPr>
      <p:grpSpPr>
        <a:xfrm>
          <a:off x="0" y="0"/>
          <a:ext cx="0" cy="0"/>
          <a:chOff x="0" y="0"/>
          <a:chExt cx="0" cy="0"/>
        </a:xfrm>
      </p:grpSpPr>
      <p:sp>
        <p:nvSpPr>
          <p:cNvPr id="123" name="Google Shape;123;g7372b59db7_0_108"/>
          <p:cNvSpPr txBox="1"/>
          <p:nvPr/>
        </p:nvSpPr>
        <p:spPr>
          <a:xfrm>
            <a:off x="365760" y="334483"/>
            <a:ext cx="4512900" cy="754800"/>
          </a:xfrm>
          <a:prstGeom prst="rect">
            <a:avLst/>
          </a:prstGeom>
          <a:noFill/>
          <a:ln>
            <a:noFill/>
          </a:ln>
        </p:spPr>
        <p:txBody>
          <a:bodyPr spcFirstLastPara="1" wrap="square" lIns="0" tIns="0" rIns="0" bIns="0" anchor="ctr" anchorCtr="0">
            <a:noAutofit/>
          </a:bodyPr>
          <a:lstStyle/>
          <a:p>
            <a:pPr marL="0" marR="0" lvl="0" indent="0" algn="l" defTabSz="914400" rtl="0" eaLnBrk="1" fontAlgn="auto" latinLnBrk="0" hangingPunct="1">
              <a:lnSpc>
                <a:spcPct val="139988"/>
              </a:lnSpc>
              <a:spcBef>
                <a:spcPts val="0"/>
              </a:spcBef>
              <a:spcAft>
                <a:spcPts val="0"/>
              </a:spcAft>
              <a:buClr>
                <a:srgbClr val="000000"/>
              </a:buClr>
              <a:buSzTx/>
              <a:buFont typeface="Arial"/>
              <a:buNone/>
              <a:tabLst/>
              <a:defRPr/>
            </a:pPr>
            <a:r>
              <a:rPr kumimoji="0" lang="en-US" sz="3600" b="1" i="0" u="none" strike="noStrike" kern="0" cap="none" spc="0" normalizeH="0" baseline="0" noProof="0" dirty="0">
                <a:ln>
                  <a:noFill/>
                </a:ln>
                <a:solidFill>
                  <a:srgbClr val="000000"/>
                </a:solidFill>
                <a:effectLst/>
                <a:uLnTx/>
                <a:uFillTx/>
                <a:latin typeface="Arial" panose="020B0604020202020204" pitchFamily="34" charset="0"/>
                <a:ea typeface="Open Sans ExtraBold"/>
                <a:cs typeface="Arial" panose="020B0604020202020204" pitchFamily="34" charset="0"/>
                <a:sym typeface="Open Sans ExtraBold"/>
              </a:rPr>
              <a:t>Facilitator Tips</a:t>
            </a:r>
            <a:endParaRPr kumimoji="0" sz="5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Arial"/>
            </a:endParaRPr>
          </a:p>
        </p:txBody>
      </p:sp>
      <p:pic>
        <p:nvPicPr>
          <p:cNvPr id="124" name="Google Shape;124;g7372b59db7_0_108" descr="Light bulb in a yellow square the icon used to indicate facilitator tips in the presentation"/>
          <p:cNvPicPr preferRelativeResize="0"/>
          <p:nvPr/>
        </p:nvPicPr>
        <p:blipFill rotWithShape="1">
          <a:blip r:embed="rId3">
            <a:alphaModFix/>
          </a:blip>
          <a:srcRect/>
          <a:stretch/>
        </p:blipFill>
        <p:spPr>
          <a:xfrm>
            <a:off x="8070425" y="208100"/>
            <a:ext cx="846706" cy="846706"/>
          </a:xfrm>
          <a:prstGeom prst="rect">
            <a:avLst/>
          </a:prstGeom>
          <a:noFill/>
          <a:ln>
            <a:noFill/>
          </a:ln>
        </p:spPr>
      </p:pic>
      <p:graphicFrame>
        <p:nvGraphicFramePr>
          <p:cNvPr id="2" name="Table 2">
            <a:extLst>
              <a:ext uri="{FF2B5EF4-FFF2-40B4-BE49-F238E27FC236}">
                <a16:creationId xmlns:a16="http://schemas.microsoft.com/office/drawing/2014/main" id="{97133038-E003-4CA8-BA99-5466EA413D32}"/>
              </a:ext>
            </a:extLst>
          </p:cNvPr>
          <p:cNvGraphicFramePr>
            <a:graphicFrameLocks noGrp="1"/>
          </p:cNvGraphicFramePr>
          <p:nvPr>
            <p:extLst>
              <p:ext uri="{D42A27DB-BD31-4B8C-83A1-F6EECF244321}">
                <p14:modId xmlns:p14="http://schemas.microsoft.com/office/powerpoint/2010/main" val="1398162396"/>
              </p:ext>
            </p:extLst>
          </p:nvPr>
        </p:nvGraphicFramePr>
        <p:xfrm>
          <a:off x="365760" y="1371598"/>
          <a:ext cx="8412480" cy="2436669"/>
        </p:xfrm>
        <a:graphic>
          <a:graphicData uri="http://schemas.openxmlformats.org/drawingml/2006/table">
            <a:tbl>
              <a:tblPr firstRow="1" bandRow="1">
                <a:tableStyleId>{5940675A-B579-460E-94D1-54222C63F5DA}</a:tableStyleId>
              </a:tblPr>
              <a:tblGrid>
                <a:gridCol w="464804">
                  <a:extLst>
                    <a:ext uri="{9D8B030D-6E8A-4147-A177-3AD203B41FA5}">
                      <a16:colId xmlns:a16="http://schemas.microsoft.com/office/drawing/2014/main" val="3743268562"/>
                    </a:ext>
                  </a:extLst>
                </a:gridCol>
                <a:gridCol w="2741873">
                  <a:extLst>
                    <a:ext uri="{9D8B030D-6E8A-4147-A177-3AD203B41FA5}">
                      <a16:colId xmlns:a16="http://schemas.microsoft.com/office/drawing/2014/main" val="22100770"/>
                    </a:ext>
                  </a:extLst>
                </a:gridCol>
                <a:gridCol w="5205803">
                  <a:extLst>
                    <a:ext uri="{9D8B030D-6E8A-4147-A177-3AD203B41FA5}">
                      <a16:colId xmlns:a16="http://schemas.microsoft.com/office/drawing/2014/main" val="4036239520"/>
                    </a:ext>
                  </a:extLst>
                </a:gridCol>
              </a:tblGrid>
              <a:tr h="812223">
                <a:tc>
                  <a:txBody>
                    <a:bodyPr/>
                    <a:lstStyle/>
                    <a:p>
                      <a:pPr algn="ctr"/>
                      <a:r>
                        <a:rPr lang="en-US" b="1" dirty="0">
                          <a:solidFill>
                            <a:schemeClr val="bg1"/>
                          </a:solidFill>
                          <a:effectLst>
                            <a:outerShdw blurRad="38100" dist="38100" dir="2700000" algn="tl">
                              <a:srgbClr val="000000">
                                <a:alpha val="43137"/>
                              </a:srgbClr>
                            </a:outerShdw>
                          </a:effectLst>
                        </a:rPr>
                        <a:t>1</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r>
                        <a:rPr lang="en-US" b="1" dirty="0"/>
                        <a:t>Class Rules</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tc>
                  <a:txBody>
                    <a:bodyPr/>
                    <a:lstStyle/>
                    <a:p>
                      <a:r>
                        <a:rPr lang="en-US" dirty="0"/>
                        <a:t>The Class Rules chart should be simple and written in big letters. Post the chart so the youth can see it.</a:t>
                      </a:r>
                    </a:p>
                  </a:txBody>
                  <a:tcPr anchor="ctr">
                    <a:lnL w="381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1273176950"/>
                  </a:ext>
                </a:extLst>
              </a:tr>
              <a:tr h="812223">
                <a:tc>
                  <a:txBody>
                    <a:bodyPr/>
                    <a:lstStyle/>
                    <a:p>
                      <a:pPr algn="ctr"/>
                      <a:r>
                        <a:rPr lang="en-US" b="1" dirty="0">
                          <a:solidFill>
                            <a:schemeClr val="bg1"/>
                          </a:solidFill>
                          <a:effectLst>
                            <a:outerShdw blurRad="38100" dist="38100" dir="2700000" algn="tl">
                              <a:srgbClr val="000000">
                                <a:alpha val="43137"/>
                              </a:srgbClr>
                            </a:outerShdw>
                          </a:effectLst>
                        </a:rPr>
                        <a:t>2</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r>
                        <a:rPr lang="en-US" b="1" dirty="0"/>
                        <a:t>Student Responses</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tc>
                  <a:txBody>
                    <a:bodyPr/>
                    <a:lstStyle/>
                    <a:p>
                      <a:r>
                        <a:rPr lang="en-US" dirty="0"/>
                        <a:t>Give the students time to respond. If they can’t remember start by saying the first word and pausing</a:t>
                      </a:r>
                    </a:p>
                  </a:txBody>
                  <a:tcPr anchor="ctr">
                    <a:lnL w="381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4260441599"/>
                  </a:ext>
                </a:extLst>
              </a:tr>
              <a:tr h="812223">
                <a:tc>
                  <a:txBody>
                    <a:bodyPr/>
                    <a:lstStyle/>
                    <a:p>
                      <a:pPr algn="ctr"/>
                      <a:r>
                        <a:rPr lang="en-US" b="1" dirty="0">
                          <a:solidFill>
                            <a:schemeClr val="bg1"/>
                          </a:solidFill>
                          <a:effectLst>
                            <a:outerShdw blurRad="38100" dist="38100" dir="2700000" algn="tl">
                              <a:srgbClr val="000000">
                                <a:alpha val="43137"/>
                              </a:srgbClr>
                            </a:outerShdw>
                          </a:effectLst>
                        </a:rPr>
                        <a:t>3</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r>
                        <a:rPr lang="en-US" b="1" dirty="0"/>
                        <a:t>Game: Race to the Top</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tc>
                  <a:txBody>
                    <a:bodyPr/>
                    <a:lstStyle/>
                    <a:p>
                      <a:r>
                        <a:rPr lang="en-US" dirty="0"/>
                        <a:t>Study the rules for the game.</a:t>
                      </a:r>
                    </a:p>
                  </a:txBody>
                  <a:tcPr anchor="ctr">
                    <a:lnL w="381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2104573152"/>
                  </a:ext>
                </a:extLst>
              </a:tr>
            </a:tbl>
          </a:graphicData>
        </a:graphic>
      </p:graphicFrame>
    </p:spTree>
    <p:extLst>
      <p:ext uri="{BB962C8B-B14F-4D97-AF65-F5344CB8AC3E}">
        <p14:creationId xmlns:p14="http://schemas.microsoft.com/office/powerpoint/2010/main" val="281378253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FCC00"/>
        </a:solidFill>
        <a:effectLst/>
      </p:bgPr>
    </p:bg>
    <p:spTree>
      <p:nvGrpSpPr>
        <p:cNvPr id="1" name="Shape 94"/>
        <p:cNvGrpSpPr/>
        <p:nvPr/>
      </p:nvGrpSpPr>
      <p:grpSpPr>
        <a:xfrm>
          <a:off x="0" y="0"/>
          <a:ext cx="0" cy="0"/>
          <a:chOff x="0" y="0"/>
          <a:chExt cx="0" cy="0"/>
        </a:xfrm>
      </p:grpSpPr>
      <p:sp>
        <p:nvSpPr>
          <p:cNvPr id="123" name="Google Shape;123;g7372b59db7_0_108"/>
          <p:cNvSpPr txBox="1"/>
          <p:nvPr/>
        </p:nvSpPr>
        <p:spPr>
          <a:xfrm>
            <a:off x="365760" y="318941"/>
            <a:ext cx="6059632" cy="754800"/>
          </a:xfrm>
          <a:prstGeom prst="rect">
            <a:avLst/>
          </a:prstGeom>
          <a:noFill/>
          <a:ln>
            <a:noFill/>
          </a:ln>
        </p:spPr>
        <p:txBody>
          <a:bodyPr spcFirstLastPara="1" wrap="square" lIns="0" tIns="0" rIns="0" bIns="0" anchor="t" anchorCtr="0">
            <a:noAutofit/>
          </a:bodyPr>
          <a:lstStyle/>
          <a:p>
            <a:pPr marL="0" marR="0" lvl="0" indent="0" algn="l" defTabSz="914400" rtl="0" eaLnBrk="1" fontAlgn="auto" latinLnBrk="0" hangingPunct="1">
              <a:lnSpc>
                <a:spcPct val="139988"/>
              </a:lnSpc>
              <a:spcBef>
                <a:spcPts val="0"/>
              </a:spcBef>
              <a:spcAft>
                <a:spcPts val="0"/>
              </a:spcAft>
              <a:buClr>
                <a:srgbClr val="000000"/>
              </a:buClr>
              <a:buSzTx/>
              <a:buFont typeface="Arial"/>
              <a:buNone/>
              <a:tabLst/>
              <a:defRPr/>
            </a:pPr>
            <a:r>
              <a:rPr kumimoji="0" lang="en-US" sz="3600" b="1" i="0" u="none" strike="noStrike" kern="0" cap="none" spc="0" normalizeH="0" baseline="0" noProof="0" dirty="0">
                <a:ln>
                  <a:noFill/>
                </a:ln>
                <a:solidFill>
                  <a:srgbClr val="000000"/>
                </a:solidFill>
                <a:effectLst/>
                <a:uLnTx/>
                <a:uFillTx/>
                <a:latin typeface="Arial" panose="020B0604020202020204" pitchFamily="34" charset="0"/>
                <a:ea typeface="Open Sans ExtraBold"/>
                <a:cs typeface="Arial" panose="020B0604020202020204" pitchFamily="34" charset="0"/>
                <a:sym typeface="Open Sans ExtraBold"/>
              </a:rPr>
              <a:t>Materials Needed</a:t>
            </a:r>
            <a:endParaRPr kumimoji="0" sz="5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Arial"/>
            </a:endParaRPr>
          </a:p>
        </p:txBody>
      </p:sp>
      <p:pic>
        <p:nvPicPr>
          <p:cNvPr id="124" name="Google Shape;124;g7372b59db7_0_108" descr="Light bulb in a yellow square the icon used to indicate facilitator tips in the presentation"/>
          <p:cNvPicPr preferRelativeResize="0"/>
          <p:nvPr/>
        </p:nvPicPr>
        <p:blipFill rotWithShape="1">
          <a:blip r:embed="rId3">
            <a:alphaModFix/>
          </a:blip>
          <a:srcRect/>
          <a:stretch/>
        </p:blipFill>
        <p:spPr>
          <a:xfrm>
            <a:off x="8070425" y="208100"/>
            <a:ext cx="846706" cy="846706"/>
          </a:xfrm>
          <a:prstGeom prst="rect">
            <a:avLst/>
          </a:prstGeom>
          <a:noFill/>
          <a:ln>
            <a:noFill/>
          </a:ln>
        </p:spPr>
      </p:pic>
      <p:graphicFrame>
        <p:nvGraphicFramePr>
          <p:cNvPr id="2" name="Table 2">
            <a:extLst>
              <a:ext uri="{FF2B5EF4-FFF2-40B4-BE49-F238E27FC236}">
                <a16:creationId xmlns:a16="http://schemas.microsoft.com/office/drawing/2014/main" id="{97133038-E003-4CA8-BA99-5466EA413D32}"/>
              </a:ext>
            </a:extLst>
          </p:cNvPr>
          <p:cNvGraphicFramePr>
            <a:graphicFrameLocks noGrp="1"/>
          </p:cNvGraphicFramePr>
          <p:nvPr>
            <p:extLst>
              <p:ext uri="{D42A27DB-BD31-4B8C-83A1-F6EECF244321}">
                <p14:modId xmlns:p14="http://schemas.microsoft.com/office/powerpoint/2010/main" val="2065988758"/>
              </p:ext>
            </p:extLst>
          </p:nvPr>
        </p:nvGraphicFramePr>
        <p:xfrm>
          <a:off x="365760" y="1150810"/>
          <a:ext cx="8412480" cy="3291840"/>
        </p:xfrm>
        <a:graphic>
          <a:graphicData uri="http://schemas.openxmlformats.org/drawingml/2006/table">
            <a:tbl>
              <a:tblPr firstRow="1" bandRow="1">
                <a:tableStyleId>{5940675A-B579-460E-94D1-54222C63F5DA}</a:tableStyleId>
              </a:tblPr>
              <a:tblGrid>
                <a:gridCol w="457200">
                  <a:extLst>
                    <a:ext uri="{9D8B030D-6E8A-4147-A177-3AD203B41FA5}">
                      <a16:colId xmlns:a16="http://schemas.microsoft.com/office/drawing/2014/main" val="3743268562"/>
                    </a:ext>
                  </a:extLst>
                </a:gridCol>
                <a:gridCol w="7955280">
                  <a:extLst>
                    <a:ext uri="{9D8B030D-6E8A-4147-A177-3AD203B41FA5}">
                      <a16:colId xmlns:a16="http://schemas.microsoft.com/office/drawing/2014/main" val="22100770"/>
                    </a:ext>
                  </a:extLst>
                </a:gridCol>
              </a:tblGrid>
              <a:tr h="365760">
                <a:tc>
                  <a:txBody>
                    <a:bodyPr/>
                    <a:lstStyle/>
                    <a:p>
                      <a:pPr algn="ctr"/>
                      <a:r>
                        <a:rPr lang="en-US" b="1" dirty="0">
                          <a:solidFill>
                            <a:schemeClr val="bg1"/>
                          </a:solidFill>
                          <a:effectLst>
                            <a:outerShdw blurRad="38100" dist="38100" dir="2700000" algn="tl">
                              <a:srgbClr val="000000">
                                <a:alpha val="43137"/>
                              </a:srgbClr>
                            </a:outerShdw>
                          </a:effectLst>
                        </a:rPr>
                        <a:t>1</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b="0" dirty="0"/>
                        <a:t>Class Roll</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452009606"/>
                  </a:ext>
                </a:extLst>
              </a:tr>
              <a:tr h="365760">
                <a:tc>
                  <a:txBody>
                    <a:bodyPr/>
                    <a:lstStyle/>
                    <a:p>
                      <a:pPr algn="ctr"/>
                      <a:r>
                        <a:rPr lang="en-US" b="1" dirty="0">
                          <a:solidFill>
                            <a:schemeClr val="bg1"/>
                          </a:solidFill>
                          <a:effectLst>
                            <a:outerShdw blurRad="38100" dist="38100" dir="2700000" algn="tl">
                              <a:srgbClr val="000000">
                                <a:alpha val="43137"/>
                              </a:srgbClr>
                            </a:outerShdw>
                          </a:effectLst>
                        </a:rPr>
                        <a:t>2</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b="0" dirty="0"/>
                        <a:t>Class Rules Chart</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3806654374"/>
                  </a:ext>
                </a:extLst>
              </a:tr>
              <a:tr h="365760">
                <a:tc>
                  <a:txBody>
                    <a:bodyPr/>
                    <a:lstStyle/>
                    <a:p>
                      <a:pPr algn="ctr"/>
                      <a:r>
                        <a:rPr lang="en-US" b="1" dirty="0">
                          <a:solidFill>
                            <a:schemeClr val="bg1"/>
                          </a:solidFill>
                          <a:effectLst>
                            <a:outerShdw blurRad="38100" dist="38100" dir="2700000" algn="tl">
                              <a:srgbClr val="000000">
                                <a:alpha val="43137"/>
                              </a:srgbClr>
                            </a:outerShdw>
                          </a:effectLst>
                        </a:rPr>
                        <a:t>3</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r>
                        <a:rPr lang="en-US" b="0" dirty="0"/>
                        <a:t>Chalkboard or Flipchart</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2038762995"/>
                  </a:ext>
                </a:extLst>
              </a:tr>
              <a:tr h="365760">
                <a:tc>
                  <a:txBody>
                    <a:bodyPr/>
                    <a:lstStyle/>
                    <a:p>
                      <a:pPr algn="ctr"/>
                      <a:r>
                        <a:rPr lang="en-US" b="1" dirty="0">
                          <a:solidFill>
                            <a:schemeClr val="bg1"/>
                          </a:solidFill>
                          <a:effectLst>
                            <a:outerShdw blurRad="38100" dist="38100" dir="2700000" algn="tl">
                              <a:srgbClr val="000000">
                                <a:alpha val="43137"/>
                              </a:srgbClr>
                            </a:outerShdw>
                          </a:effectLst>
                        </a:rPr>
                        <a:t>4</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b="0" dirty="0"/>
                        <a:t>Chalk or Markers</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2018291597"/>
                  </a:ext>
                </a:extLst>
              </a:tr>
              <a:tr h="365760">
                <a:tc>
                  <a:txBody>
                    <a:bodyPr/>
                    <a:lstStyle/>
                    <a:p>
                      <a:pPr algn="ctr"/>
                      <a:r>
                        <a:rPr lang="en-US" b="1" dirty="0">
                          <a:solidFill>
                            <a:schemeClr val="bg1"/>
                          </a:solidFill>
                          <a:effectLst>
                            <a:outerShdw blurRad="38100" dist="38100" dir="2700000" algn="tl">
                              <a:srgbClr val="000000">
                                <a:alpha val="43137"/>
                              </a:srgbClr>
                            </a:outerShdw>
                          </a:effectLst>
                        </a:rPr>
                        <a:t>5</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b="0" dirty="0"/>
                        <a:t>Pencils and Paper</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2335289034"/>
                  </a:ext>
                </a:extLst>
              </a:tr>
              <a:tr h="365760">
                <a:tc>
                  <a:txBody>
                    <a:bodyPr/>
                    <a:lstStyle/>
                    <a:p>
                      <a:pPr algn="ctr"/>
                      <a:r>
                        <a:rPr lang="en-US" b="1" dirty="0">
                          <a:solidFill>
                            <a:schemeClr val="bg1"/>
                          </a:solidFill>
                          <a:effectLst>
                            <a:outerShdw blurRad="38100" dist="38100" dir="2700000" algn="tl">
                              <a:srgbClr val="000000">
                                <a:alpha val="43137"/>
                              </a:srgbClr>
                            </a:outerShdw>
                          </a:effectLst>
                        </a:rPr>
                        <a:t>6</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b="0" dirty="0"/>
                        <a:t>Talking Stick</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2898998285"/>
                  </a:ext>
                </a:extLst>
              </a:tr>
              <a:tr h="365760">
                <a:tc>
                  <a:txBody>
                    <a:bodyPr/>
                    <a:lstStyle/>
                    <a:p>
                      <a:pPr algn="ctr"/>
                      <a:r>
                        <a:rPr lang="en-US" b="1" dirty="0">
                          <a:solidFill>
                            <a:schemeClr val="bg1"/>
                          </a:solidFill>
                          <a:effectLst>
                            <a:outerShdw blurRad="38100" dist="38100" dir="2700000" algn="tl">
                              <a:srgbClr val="000000">
                                <a:alpha val="43137"/>
                              </a:srgbClr>
                            </a:outerShdw>
                          </a:effectLst>
                        </a:rPr>
                        <a:t>7</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b="0" dirty="0"/>
                        <a:t>Timer or Watch</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1035356817"/>
                  </a:ext>
                </a:extLst>
              </a:tr>
              <a:tr h="365760">
                <a:tc>
                  <a:txBody>
                    <a:bodyPr/>
                    <a:lstStyle/>
                    <a:p>
                      <a:pPr algn="ctr"/>
                      <a:r>
                        <a:rPr lang="en-US" b="1" dirty="0">
                          <a:solidFill>
                            <a:schemeClr val="bg1"/>
                          </a:solidFill>
                          <a:effectLst>
                            <a:outerShdw blurRad="38100" dist="38100" dir="2700000" algn="tl">
                              <a:srgbClr val="000000">
                                <a:alpha val="43137"/>
                              </a:srgbClr>
                            </a:outerShdw>
                          </a:effectLst>
                        </a:rPr>
                        <a:t>8</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b="0" dirty="0"/>
                        <a:t>Song: This Little Light of Mine</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2571429141"/>
                  </a:ext>
                </a:extLst>
              </a:tr>
              <a:tr h="365760">
                <a:tc>
                  <a:txBody>
                    <a:bodyPr/>
                    <a:lstStyle/>
                    <a:p>
                      <a:pPr algn="ctr"/>
                      <a:r>
                        <a:rPr lang="en-US" b="1" dirty="0">
                          <a:solidFill>
                            <a:schemeClr val="bg1"/>
                          </a:solidFill>
                          <a:effectLst>
                            <a:outerShdw blurRad="38100" dist="38100" dir="2700000" algn="tl">
                              <a:srgbClr val="000000">
                                <a:alpha val="43137"/>
                              </a:srgbClr>
                            </a:outerShdw>
                          </a:effectLst>
                        </a:rPr>
                        <a:t>9</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b="0" dirty="0"/>
                        <a:t>Image: United Nations and Flags</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1324661395"/>
                  </a:ext>
                </a:extLst>
              </a:tr>
            </a:tbl>
          </a:graphicData>
        </a:graphic>
      </p:graphicFrame>
    </p:spTree>
    <p:extLst>
      <p:ext uri="{BB962C8B-B14F-4D97-AF65-F5344CB8AC3E}">
        <p14:creationId xmlns:p14="http://schemas.microsoft.com/office/powerpoint/2010/main" val="290016825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bg>
      <p:bgPr>
        <a:solidFill>
          <a:srgbClr val="00A5A6"/>
        </a:solidFill>
        <a:effectLst/>
      </p:bgPr>
    </p:bg>
    <p:spTree>
      <p:nvGrpSpPr>
        <p:cNvPr id="1" name="Shape 159"/>
        <p:cNvGrpSpPr/>
        <p:nvPr/>
      </p:nvGrpSpPr>
      <p:grpSpPr>
        <a:xfrm>
          <a:off x="0" y="0"/>
          <a:ext cx="0" cy="0"/>
          <a:chOff x="0" y="0"/>
          <a:chExt cx="0" cy="0"/>
        </a:xfrm>
      </p:grpSpPr>
      <p:sp>
        <p:nvSpPr>
          <p:cNvPr id="160" name="Google Shape;160;p3"/>
          <p:cNvSpPr txBox="1">
            <a:spLocks noGrp="1"/>
          </p:cNvSpPr>
          <p:nvPr>
            <p:ph type="ctrTitle"/>
          </p:nvPr>
        </p:nvSpPr>
        <p:spPr>
          <a:xfrm>
            <a:off x="5091546" y="689868"/>
            <a:ext cx="3924864" cy="3763765"/>
          </a:xfrm>
          <a:prstGeom prst="rect">
            <a:avLst/>
          </a:prstGeom>
          <a:noFill/>
          <a:ln>
            <a:noFill/>
          </a:ln>
        </p:spPr>
        <p:txBody>
          <a:bodyPr spcFirstLastPara="1" wrap="square" lIns="91425" tIns="91425" rIns="91425" bIns="91425" anchor="ctr" anchorCtr="0">
            <a:noAutofit/>
          </a:bodyPr>
          <a:lstStyle/>
          <a:p>
            <a:pPr marL="0" lvl="0" indent="0" algn="l" rtl="0">
              <a:lnSpc>
                <a:spcPct val="100000"/>
              </a:lnSpc>
              <a:spcBef>
                <a:spcPts val="0"/>
              </a:spcBef>
              <a:spcAft>
                <a:spcPts val="0"/>
              </a:spcAft>
              <a:buSzPts val="4800"/>
              <a:buNone/>
            </a:pPr>
            <a:r>
              <a:rPr lang="en-US">
                <a:solidFill>
                  <a:srgbClr val="F2D254"/>
                </a:solidFill>
              </a:rPr>
              <a:t>I Have Rights</a:t>
            </a:r>
            <a:br>
              <a:rPr lang="en-US" sz="2800">
                <a:solidFill>
                  <a:srgbClr val="F2D254"/>
                </a:solidFill>
              </a:rPr>
            </a:br>
            <a:br>
              <a:rPr lang="en-US" sz="2800">
                <a:solidFill>
                  <a:srgbClr val="F2D254"/>
                </a:solidFill>
              </a:rPr>
            </a:br>
            <a:r>
              <a:rPr lang="en-US" sz="2800">
                <a:solidFill>
                  <a:srgbClr val="F2D254"/>
                </a:solidFill>
              </a:rPr>
              <a:t>Lesson 2A</a:t>
            </a:r>
            <a:endParaRPr>
              <a:solidFill>
                <a:srgbClr val="F2D254"/>
              </a:solidFill>
            </a:endParaRPr>
          </a:p>
        </p:txBody>
      </p:sp>
      <p:pic>
        <p:nvPicPr>
          <p:cNvPr id="161" name="Google Shape;161;p3" descr="Logo for the Geneva Office for Human Rights Education (3 brown dots over a v with the letters GO-HRE on a white circle)"/>
          <p:cNvPicPr preferRelativeResize="0"/>
          <p:nvPr/>
        </p:nvPicPr>
        <p:blipFill rotWithShape="1">
          <a:blip r:embed="rId3">
            <a:alphaModFix/>
          </a:blip>
          <a:srcRect/>
          <a:stretch/>
        </p:blipFill>
        <p:spPr>
          <a:xfrm>
            <a:off x="8386942" y="114136"/>
            <a:ext cx="618853" cy="618853"/>
          </a:xfrm>
          <a:prstGeom prst="rect">
            <a:avLst/>
          </a:prstGeom>
          <a:noFill/>
          <a:ln>
            <a:noFill/>
          </a:ln>
        </p:spPr>
      </p:pic>
      <p:pic>
        <p:nvPicPr>
          <p:cNvPr id="162" name="Google Shape;162;p3" descr="A close up of a toy&#10;&#10;Description automatically generated"/>
          <p:cNvPicPr preferRelativeResize="0"/>
          <p:nvPr/>
        </p:nvPicPr>
        <p:blipFill rotWithShape="1">
          <a:blip r:embed="rId4">
            <a:alphaModFix/>
          </a:blip>
          <a:srcRect/>
          <a:stretch/>
        </p:blipFill>
        <p:spPr>
          <a:xfrm>
            <a:off x="491856" y="971550"/>
            <a:ext cx="4448203" cy="3200400"/>
          </a:xfrm>
          <a:custGeom>
            <a:avLst/>
            <a:gdLst/>
            <a:ahLst/>
            <a:cxnLst/>
            <a:rect l="l" t="t" r="r" b="b"/>
            <a:pathLst>
              <a:path w="4448203" h="3200400" fill="none" extrusionOk="0">
                <a:moveTo>
                  <a:pt x="0" y="0"/>
                </a:moveTo>
                <a:cubicBezTo>
                  <a:pt x="197630" y="-6546"/>
                  <a:pt x="344419" y="13960"/>
                  <a:pt x="502011" y="0"/>
                </a:cubicBezTo>
                <a:cubicBezTo>
                  <a:pt x="659603" y="-13960"/>
                  <a:pt x="1050414" y="15734"/>
                  <a:pt x="1226433" y="0"/>
                </a:cubicBezTo>
                <a:cubicBezTo>
                  <a:pt x="1402452" y="-15734"/>
                  <a:pt x="1635325" y="-26168"/>
                  <a:pt x="1772927" y="0"/>
                </a:cubicBezTo>
                <a:cubicBezTo>
                  <a:pt x="1910529" y="26168"/>
                  <a:pt x="2142716" y="8953"/>
                  <a:pt x="2319420" y="0"/>
                </a:cubicBezTo>
                <a:cubicBezTo>
                  <a:pt x="2496124" y="-8953"/>
                  <a:pt x="2594330" y="-15094"/>
                  <a:pt x="2821432" y="0"/>
                </a:cubicBezTo>
                <a:cubicBezTo>
                  <a:pt x="3048534" y="15094"/>
                  <a:pt x="3211555" y="1261"/>
                  <a:pt x="3412407" y="0"/>
                </a:cubicBezTo>
                <a:cubicBezTo>
                  <a:pt x="3613259" y="-1261"/>
                  <a:pt x="3954475" y="21536"/>
                  <a:pt x="4448203" y="0"/>
                </a:cubicBezTo>
                <a:cubicBezTo>
                  <a:pt x="4435984" y="220955"/>
                  <a:pt x="4462888" y="452154"/>
                  <a:pt x="4448203" y="672084"/>
                </a:cubicBezTo>
                <a:cubicBezTo>
                  <a:pt x="4433518" y="892014"/>
                  <a:pt x="4444609" y="1000082"/>
                  <a:pt x="4448203" y="1312164"/>
                </a:cubicBezTo>
                <a:cubicBezTo>
                  <a:pt x="4451797" y="1624246"/>
                  <a:pt x="4431942" y="1676094"/>
                  <a:pt x="4448203" y="1888236"/>
                </a:cubicBezTo>
                <a:cubicBezTo>
                  <a:pt x="4464464" y="2100378"/>
                  <a:pt x="4456398" y="2417800"/>
                  <a:pt x="4448203" y="2592324"/>
                </a:cubicBezTo>
                <a:cubicBezTo>
                  <a:pt x="4440008" y="2766848"/>
                  <a:pt x="4424222" y="2982514"/>
                  <a:pt x="4448203" y="3200400"/>
                </a:cubicBezTo>
                <a:cubicBezTo>
                  <a:pt x="4248504" y="3214183"/>
                  <a:pt x="4174528" y="3186311"/>
                  <a:pt x="3901709" y="3200400"/>
                </a:cubicBezTo>
                <a:cubicBezTo>
                  <a:pt x="3628890" y="3214489"/>
                  <a:pt x="3460789" y="3188676"/>
                  <a:pt x="3266252" y="3200400"/>
                </a:cubicBezTo>
                <a:cubicBezTo>
                  <a:pt x="3071715" y="3212124"/>
                  <a:pt x="2807836" y="3174193"/>
                  <a:pt x="2586312" y="3200400"/>
                </a:cubicBezTo>
                <a:cubicBezTo>
                  <a:pt x="2364788" y="3226607"/>
                  <a:pt x="2201952" y="3219874"/>
                  <a:pt x="2084301" y="3200400"/>
                </a:cubicBezTo>
                <a:cubicBezTo>
                  <a:pt x="1966650" y="3180926"/>
                  <a:pt x="1669929" y="3213447"/>
                  <a:pt x="1537807" y="3200400"/>
                </a:cubicBezTo>
                <a:cubicBezTo>
                  <a:pt x="1405685" y="3187353"/>
                  <a:pt x="1198788" y="3199574"/>
                  <a:pt x="1035796" y="3200400"/>
                </a:cubicBezTo>
                <a:cubicBezTo>
                  <a:pt x="872804" y="3201226"/>
                  <a:pt x="384520" y="3186364"/>
                  <a:pt x="0" y="3200400"/>
                </a:cubicBezTo>
                <a:cubicBezTo>
                  <a:pt x="2467" y="2973057"/>
                  <a:pt x="-3737" y="2927104"/>
                  <a:pt x="0" y="2656332"/>
                </a:cubicBezTo>
                <a:cubicBezTo>
                  <a:pt x="3737" y="2385560"/>
                  <a:pt x="20964" y="2335504"/>
                  <a:pt x="0" y="2112264"/>
                </a:cubicBezTo>
                <a:cubicBezTo>
                  <a:pt x="-20964" y="1889024"/>
                  <a:pt x="-25333" y="1743838"/>
                  <a:pt x="0" y="1536192"/>
                </a:cubicBezTo>
                <a:cubicBezTo>
                  <a:pt x="25333" y="1328546"/>
                  <a:pt x="4913" y="1254555"/>
                  <a:pt x="0" y="992124"/>
                </a:cubicBezTo>
                <a:cubicBezTo>
                  <a:pt x="-4913" y="729693"/>
                  <a:pt x="-48692" y="378109"/>
                  <a:pt x="0" y="0"/>
                </a:cubicBezTo>
                <a:close/>
              </a:path>
              <a:path w="4448203" h="3200400" extrusionOk="0">
                <a:moveTo>
                  <a:pt x="0" y="0"/>
                </a:moveTo>
                <a:cubicBezTo>
                  <a:pt x="216653" y="-1843"/>
                  <a:pt x="401654" y="1781"/>
                  <a:pt x="635458" y="0"/>
                </a:cubicBezTo>
                <a:cubicBezTo>
                  <a:pt x="869262" y="-1781"/>
                  <a:pt x="993947" y="12563"/>
                  <a:pt x="1181951" y="0"/>
                </a:cubicBezTo>
                <a:cubicBezTo>
                  <a:pt x="1369955" y="-12563"/>
                  <a:pt x="1621553" y="6792"/>
                  <a:pt x="1817409" y="0"/>
                </a:cubicBezTo>
                <a:cubicBezTo>
                  <a:pt x="2013265" y="-6792"/>
                  <a:pt x="2160692" y="-22416"/>
                  <a:pt x="2452866" y="0"/>
                </a:cubicBezTo>
                <a:cubicBezTo>
                  <a:pt x="2745040" y="22416"/>
                  <a:pt x="2741845" y="23523"/>
                  <a:pt x="2999360" y="0"/>
                </a:cubicBezTo>
                <a:cubicBezTo>
                  <a:pt x="3256875" y="-23523"/>
                  <a:pt x="3391553" y="-231"/>
                  <a:pt x="3590335" y="0"/>
                </a:cubicBezTo>
                <a:cubicBezTo>
                  <a:pt x="3789117" y="231"/>
                  <a:pt x="4207238" y="8044"/>
                  <a:pt x="4448203" y="0"/>
                </a:cubicBezTo>
                <a:cubicBezTo>
                  <a:pt x="4439094" y="221712"/>
                  <a:pt x="4436797" y="351444"/>
                  <a:pt x="4448203" y="544068"/>
                </a:cubicBezTo>
                <a:cubicBezTo>
                  <a:pt x="4459609" y="736692"/>
                  <a:pt x="4450389" y="954894"/>
                  <a:pt x="4448203" y="1088136"/>
                </a:cubicBezTo>
                <a:cubicBezTo>
                  <a:pt x="4446017" y="1221378"/>
                  <a:pt x="4434818" y="1528934"/>
                  <a:pt x="4448203" y="1760220"/>
                </a:cubicBezTo>
                <a:cubicBezTo>
                  <a:pt x="4461588" y="1991506"/>
                  <a:pt x="4441965" y="2072633"/>
                  <a:pt x="4448203" y="2368296"/>
                </a:cubicBezTo>
                <a:cubicBezTo>
                  <a:pt x="4454441" y="2663959"/>
                  <a:pt x="4458097" y="2826103"/>
                  <a:pt x="4448203" y="3200400"/>
                </a:cubicBezTo>
                <a:cubicBezTo>
                  <a:pt x="4198140" y="3200717"/>
                  <a:pt x="4093829" y="3201966"/>
                  <a:pt x="3901709" y="3200400"/>
                </a:cubicBezTo>
                <a:cubicBezTo>
                  <a:pt x="3709589" y="3198834"/>
                  <a:pt x="3607299" y="3221679"/>
                  <a:pt x="3355216" y="3200400"/>
                </a:cubicBezTo>
                <a:cubicBezTo>
                  <a:pt x="3103133" y="3179121"/>
                  <a:pt x="2961014" y="3195311"/>
                  <a:pt x="2764240" y="3200400"/>
                </a:cubicBezTo>
                <a:cubicBezTo>
                  <a:pt x="2567466" y="3205489"/>
                  <a:pt x="2430477" y="3184580"/>
                  <a:pt x="2173265" y="3200400"/>
                </a:cubicBezTo>
                <a:cubicBezTo>
                  <a:pt x="1916053" y="3216220"/>
                  <a:pt x="1825052" y="3202366"/>
                  <a:pt x="1582289" y="3200400"/>
                </a:cubicBezTo>
                <a:cubicBezTo>
                  <a:pt x="1339526" y="3198434"/>
                  <a:pt x="1089308" y="3190528"/>
                  <a:pt x="902350" y="3200400"/>
                </a:cubicBezTo>
                <a:cubicBezTo>
                  <a:pt x="715392" y="3210272"/>
                  <a:pt x="312393" y="3243603"/>
                  <a:pt x="0" y="3200400"/>
                </a:cubicBezTo>
                <a:cubicBezTo>
                  <a:pt x="-24481" y="2901608"/>
                  <a:pt x="29615" y="2789250"/>
                  <a:pt x="0" y="2496312"/>
                </a:cubicBezTo>
                <a:cubicBezTo>
                  <a:pt x="-29615" y="2203374"/>
                  <a:pt x="29367" y="2079291"/>
                  <a:pt x="0" y="1856232"/>
                </a:cubicBezTo>
                <a:cubicBezTo>
                  <a:pt x="-29367" y="1633173"/>
                  <a:pt x="-13719" y="1410678"/>
                  <a:pt x="0" y="1280160"/>
                </a:cubicBezTo>
                <a:cubicBezTo>
                  <a:pt x="13719" y="1149642"/>
                  <a:pt x="-2892" y="807450"/>
                  <a:pt x="0" y="576072"/>
                </a:cubicBezTo>
                <a:cubicBezTo>
                  <a:pt x="2892" y="344694"/>
                  <a:pt x="-22884" y="223515"/>
                  <a:pt x="0" y="0"/>
                </a:cubicBezTo>
                <a:close/>
              </a:path>
            </a:pathLst>
          </a:custGeom>
          <a:noFill/>
          <a:ln w="12700" cap="flat" cmpd="sng">
            <a:solidFill>
              <a:srgbClr val="F2D254"/>
            </a:solidFill>
            <a:prstDash val="solid"/>
            <a:round/>
            <a:headEnd type="none" w="sm" len="sm"/>
            <a:tailEnd type="none" w="sm" len="sm"/>
          </a:ln>
        </p:spPr>
      </p:pic>
      <p:sp>
        <p:nvSpPr>
          <p:cNvPr id="5" name="Google Shape;87;g7372b59db7_0_507">
            <a:extLst>
              <a:ext uri="{FF2B5EF4-FFF2-40B4-BE49-F238E27FC236}">
                <a16:creationId xmlns:a16="http://schemas.microsoft.com/office/drawing/2014/main" id="{7619A641-453D-4ACC-9C27-3936B4BFBBD9}"/>
              </a:ext>
            </a:extLst>
          </p:cNvPr>
          <p:cNvSpPr txBox="1">
            <a:spLocks/>
          </p:cNvSpPr>
          <p:nvPr/>
        </p:nvSpPr>
        <p:spPr>
          <a:xfrm>
            <a:off x="61525" y="4210493"/>
            <a:ext cx="8994900" cy="816932"/>
          </a:xfrm>
          <a:prstGeom prst="rect">
            <a:avLst/>
          </a:prstGeom>
          <a:no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SzPts val="4800"/>
              <a:buFont typeface="Arial"/>
              <a:buNone/>
              <a:defRPr sz="4800" b="1" i="0" u="none" strike="noStrike" cap="none">
                <a:solidFill>
                  <a:srgbClr val="0B4860"/>
                </a:solidFill>
                <a:latin typeface="Arial"/>
                <a:ea typeface="Arial"/>
                <a:cs typeface="Arial"/>
                <a:sym typeface="Arial"/>
              </a:defRPr>
            </a:lvl1pPr>
            <a:lvl2pPr marR="0" lvl="1" algn="l" rtl="0">
              <a:lnSpc>
                <a:spcPct val="100000"/>
              </a:lnSpc>
              <a:spcBef>
                <a:spcPts val="0"/>
              </a:spcBef>
              <a:spcAft>
                <a:spcPts val="0"/>
              </a:spcAft>
              <a:buClr>
                <a:srgbClr val="000000"/>
              </a:buClr>
              <a:buSzPts val="4800"/>
              <a:buFont typeface="Arial"/>
              <a:buNone/>
              <a:defRPr sz="4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4800"/>
              <a:buFont typeface="Arial"/>
              <a:buNone/>
              <a:defRPr sz="4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4800"/>
              <a:buFont typeface="Arial"/>
              <a:buNone/>
              <a:defRPr sz="4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4800"/>
              <a:buFont typeface="Arial"/>
              <a:buNone/>
              <a:defRPr sz="4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4800"/>
              <a:buFont typeface="Arial"/>
              <a:buNone/>
              <a:defRPr sz="4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4800"/>
              <a:buFont typeface="Arial"/>
              <a:buNone/>
              <a:defRPr sz="4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4800"/>
              <a:buFont typeface="Arial"/>
              <a:buNone/>
              <a:defRPr sz="4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4800"/>
              <a:buFont typeface="Arial"/>
              <a:buNone/>
              <a:defRPr sz="4800" b="0" i="0" u="none" strike="noStrike" cap="none">
                <a:solidFill>
                  <a:srgbClr val="000000"/>
                </a:solidFill>
                <a:latin typeface="Arial"/>
                <a:ea typeface="Arial"/>
                <a:cs typeface="Arial"/>
                <a:sym typeface="Arial"/>
              </a:defRPr>
            </a:lvl9pPr>
          </a:lstStyle>
          <a:p>
            <a:pPr algn="ctr"/>
            <a:r>
              <a:rPr lang="en-US" sz="2400" dirty="0">
                <a:solidFill>
                  <a:srgbClr val="F2D254"/>
                </a:solidFill>
              </a:rPr>
              <a:t>Human </a:t>
            </a:r>
            <a:r>
              <a:rPr lang="en-US" sz="2400">
                <a:solidFill>
                  <a:srgbClr val="F2D254"/>
                </a:solidFill>
              </a:rPr>
              <a:t>Rights are </a:t>
            </a:r>
            <a:r>
              <a:rPr lang="en-US" sz="2400" dirty="0">
                <a:solidFill>
                  <a:srgbClr val="F2D254"/>
                </a:solidFill>
              </a:rPr>
              <a:t>Inherent, Equal </a:t>
            </a:r>
            <a:r>
              <a:rPr lang="en-US" sz="2400">
                <a:solidFill>
                  <a:srgbClr val="F2D254"/>
                </a:solidFill>
              </a:rPr>
              <a:t>and Inalienable</a:t>
            </a:r>
            <a:endParaRPr lang="en-US" sz="2400" dirty="0">
              <a:solidFill>
                <a:srgbClr val="F2D254"/>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66"/>
        <p:cNvGrpSpPr/>
        <p:nvPr/>
      </p:nvGrpSpPr>
      <p:grpSpPr>
        <a:xfrm>
          <a:off x="0" y="0"/>
          <a:ext cx="0" cy="0"/>
          <a:chOff x="0" y="0"/>
          <a:chExt cx="0" cy="0"/>
        </a:xfrm>
      </p:grpSpPr>
      <p:sp>
        <p:nvSpPr>
          <p:cNvPr id="167" name="Google Shape;167;p11"/>
          <p:cNvSpPr txBox="1">
            <a:spLocks noGrp="1"/>
          </p:cNvSpPr>
          <p:nvPr>
            <p:ph type="title"/>
          </p:nvPr>
        </p:nvSpPr>
        <p:spPr>
          <a:prstGeom prst="rect">
            <a:avLst/>
          </a:prstGeom>
          <a:noFill/>
          <a:ln>
            <a:noFill/>
          </a:ln>
        </p:spPr>
        <p:txBody>
          <a:bodyPr spcFirstLastPara="1" wrap="square" lIns="91425" tIns="91425" rIns="91425" bIns="91425" anchor="ctr" anchorCtr="0">
            <a:normAutofit/>
          </a:bodyPr>
          <a:lstStyle/>
          <a:p>
            <a:pPr marL="0" lvl="0" indent="0" algn="l" rtl="0">
              <a:lnSpc>
                <a:spcPct val="100000"/>
              </a:lnSpc>
              <a:spcBef>
                <a:spcPts val="0"/>
              </a:spcBef>
              <a:spcAft>
                <a:spcPts val="0"/>
              </a:spcAft>
              <a:buSzPts val="3600"/>
              <a:buNone/>
            </a:pPr>
            <a:r>
              <a:rPr lang="en-US"/>
              <a:t>Learning Points</a:t>
            </a:r>
            <a:endParaRPr/>
          </a:p>
        </p:txBody>
      </p:sp>
      <p:sp>
        <p:nvSpPr>
          <p:cNvPr id="168" name="Google Shape;168;p11"/>
          <p:cNvSpPr txBox="1">
            <a:spLocks noGrp="1"/>
          </p:cNvSpPr>
          <p:nvPr>
            <p:ph type="body" idx="1"/>
          </p:nvPr>
        </p:nvSpPr>
        <p:spPr>
          <a:xfrm>
            <a:off x="877462" y="1524000"/>
            <a:ext cx="7040249" cy="3108722"/>
          </a:xfrm>
          <a:prstGeom prst="rect">
            <a:avLst/>
          </a:prstGeom>
          <a:noFill/>
          <a:ln>
            <a:noFill/>
          </a:ln>
        </p:spPr>
        <p:txBody>
          <a:bodyPr spcFirstLastPara="1" wrap="square" lIns="91425" tIns="91425" rIns="91425" bIns="91425" anchor="ctr" anchorCtr="0">
            <a:normAutofit/>
          </a:bodyPr>
          <a:lstStyle/>
          <a:p>
            <a:pPr lvl="0" indent="-457200" algn="l" rtl="0">
              <a:lnSpc>
                <a:spcPct val="100000"/>
              </a:lnSpc>
              <a:spcBef>
                <a:spcPts val="600"/>
              </a:spcBef>
              <a:spcAft>
                <a:spcPts val="0"/>
              </a:spcAft>
              <a:buSzPts val="2400"/>
              <a:buFont typeface="+mj-lt"/>
              <a:buAutoNum type="arabicPeriod"/>
            </a:pPr>
            <a:r>
              <a:rPr lang="en-US" dirty="0"/>
              <a:t>When human rights are upheld, everyone benefits. </a:t>
            </a:r>
            <a:endParaRPr dirty="0"/>
          </a:p>
          <a:p>
            <a:pPr lvl="0" indent="-457200" algn="l" rtl="0">
              <a:lnSpc>
                <a:spcPct val="100000"/>
              </a:lnSpc>
              <a:spcBef>
                <a:spcPts val="600"/>
              </a:spcBef>
              <a:spcAft>
                <a:spcPts val="0"/>
              </a:spcAft>
              <a:buSzPts val="2400"/>
              <a:buFont typeface="+mj-lt"/>
              <a:buAutoNum type="arabicPeriod"/>
            </a:pPr>
            <a:r>
              <a:rPr lang="en-US" dirty="0"/>
              <a:t>The United Nations (UN) world community has created a list of human rights and children’s rights. </a:t>
            </a:r>
            <a:endParaRPr dirty="0"/>
          </a:p>
          <a:p>
            <a:pPr lvl="0" indent="-457200" algn="l" rtl="0">
              <a:lnSpc>
                <a:spcPct val="100000"/>
              </a:lnSpc>
              <a:spcBef>
                <a:spcPts val="600"/>
              </a:spcBef>
              <a:spcAft>
                <a:spcPts val="0"/>
              </a:spcAft>
              <a:buSzPts val="2400"/>
              <a:buFont typeface="+mj-lt"/>
              <a:buAutoNum type="arabicPeriod"/>
            </a:pPr>
            <a:r>
              <a:rPr lang="en-US" dirty="0"/>
              <a:t>We should be able to exercise the rights agreed to by the UN.</a:t>
            </a:r>
            <a:endParaRPr dirty="0"/>
          </a:p>
        </p:txBody>
      </p:sp>
      <p:pic>
        <p:nvPicPr>
          <p:cNvPr id="169" name="Google Shape;169;p11" descr="Five stick figure children holding star"/>
          <p:cNvPicPr preferRelativeResize="0">
            <a:picLocks noGrp="1" noChangeAspect="1"/>
          </p:cNvPicPr>
          <p:nvPr>
            <p:ph type="body" idx="2"/>
          </p:nvPr>
        </p:nvPicPr>
        <p:blipFill rotWithShape="1">
          <a:blip r:embed="rId3">
            <a:alphaModFix/>
          </a:blip>
          <a:stretch/>
        </p:blipFill>
        <p:spPr>
          <a:xfrm>
            <a:off x="7805886" y="259738"/>
            <a:ext cx="1097280" cy="816428"/>
          </a:xfrm>
          <a:prstGeom prst="rect">
            <a:avLst/>
          </a:prstGeom>
          <a:noFill/>
          <a:ln>
            <a:noFill/>
          </a:ln>
        </p:spPr>
      </p:pic>
      <p:sp>
        <p:nvSpPr>
          <p:cNvPr id="170" name="Google Shape;170;p11"/>
          <p:cNvSpPr txBox="1">
            <a:spLocks noGrp="1"/>
          </p:cNvSpPr>
          <p:nvPr>
            <p:ph type="sldNum" idx="12"/>
          </p:nvPr>
        </p:nvSpPr>
        <p:spPr>
          <a:prstGeom prst="rect">
            <a:avLst/>
          </a:prstGeom>
          <a:noFill/>
          <a:ln>
            <a:noFill/>
          </a:ln>
        </p:spPr>
        <p:txBody>
          <a:bodyPr spcFirstLastPara="1" wrap="square" lIns="91425" tIns="91425" rIns="91425" bIns="91425" anchor="ctr" anchorCtr="0">
            <a:normAutofit/>
          </a:bodyPr>
          <a:lstStyle/>
          <a:p>
            <a:pPr marL="0" lvl="0" indent="0" algn="l" rtl="0">
              <a:lnSpc>
                <a:spcPct val="90000"/>
              </a:lnSpc>
              <a:spcBef>
                <a:spcPts val="0"/>
              </a:spcBef>
              <a:spcAft>
                <a:spcPts val="600"/>
              </a:spcAft>
              <a:buSzPts val="900"/>
              <a:buNone/>
            </a:pPr>
            <a:fld id="{00000000-1234-1234-1234-123412341234}" type="slidenum">
              <a:rPr lang="en-US" sz="900">
                <a:solidFill>
                  <a:srgbClr val="00A5A6"/>
                </a:solidFill>
              </a:rPr>
              <a:t>5</a:t>
            </a:fld>
            <a:endParaRPr sz="900">
              <a:solidFill>
                <a:srgbClr val="00A5A6"/>
              </a:solidFill>
            </a:endParaRPr>
          </a:p>
        </p:txBody>
      </p:sp>
    </p:spTree>
  </p:cSld>
  <p:clrMapOvr>
    <a:masterClrMapping/>
  </p:clrMapOvr>
  <p:transition>
    <p:fade thruBlk="1"/>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80"/>
        <p:cNvGrpSpPr/>
        <p:nvPr/>
      </p:nvGrpSpPr>
      <p:grpSpPr>
        <a:xfrm>
          <a:off x="0" y="0"/>
          <a:ext cx="0" cy="0"/>
          <a:chOff x="0" y="0"/>
          <a:chExt cx="0" cy="0"/>
        </a:xfrm>
      </p:grpSpPr>
      <p:sp>
        <p:nvSpPr>
          <p:cNvPr id="181" name="Google Shape;181;g7371741aa8_0_391"/>
          <p:cNvSpPr txBox="1">
            <a:spLocks noGrp="1"/>
          </p:cNvSpPr>
          <p:nvPr>
            <p:ph type="title"/>
          </p:nvPr>
        </p:nvSpPr>
        <p:spPr>
          <a:xfrm>
            <a:off x="508000" y="1524000"/>
            <a:ext cx="8035974" cy="1504959"/>
          </a:xfrm>
          <a:prstGeom prst="rect">
            <a:avLst/>
          </a:prstGeom>
          <a:noFill/>
          <a:ln>
            <a:noFill/>
          </a:ln>
        </p:spPr>
        <p:txBody>
          <a:bodyPr spcFirstLastPara="1" wrap="square" lIns="91425" tIns="91425" rIns="91425" bIns="91425" anchor="ctr" anchorCtr="0">
            <a:noAutofit/>
          </a:bodyPr>
          <a:lstStyle/>
          <a:p>
            <a:pPr marL="0" lvl="0" indent="0" algn="ctr" rtl="0">
              <a:lnSpc>
                <a:spcPct val="100000"/>
              </a:lnSpc>
              <a:spcBef>
                <a:spcPts val="0"/>
              </a:spcBef>
              <a:spcAft>
                <a:spcPts val="0"/>
              </a:spcAft>
              <a:buSzPts val="3600"/>
              <a:buNone/>
            </a:pPr>
            <a:r>
              <a:rPr lang="en-US" dirty="0"/>
              <a:t>Welcome and Warm Up</a:t>
            </a:r>
            <a:endParaRPr dirty="0"/>
          </a:p>
        </p:txBody>
      </p:sp>
      <p:sp>
        <p:nvSpPr>
          <p:cNvPr id="182" name="Google Shape;182;g7371741aa8_0_391"/>
          <p:cNvSpPr txBox="1">
            <a:spLocks noGrp="1"/>
          </p:cNvSpPr>
          <p:nvPr>
            <p:ph type="body" idx="1"/>
          </p:nvPr>
        </p:nvSpPr>
        <p:spPr>
          <a:xfrm>
            <a:off x="877463" y="1524000"/>
            <a:ext cx="3657600" cy="31086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600"/>
              </a:spcBef>
              <a:spcAft>
                <a:spcPts val="0"/>
              </a:spcAft>
              <a:buSzPts val="1800"/>
              <a:buNone/>
            </a:pPr>
            <a:br>
              <a:rPr lang="en-US" sz="1572" dirty="0"/>
            </a:br>
            <a:endParaRPr sz="1572" dirty="0"/>
          </a:p>
        </p:txBody>
      </p:sp>
      <p:sp>
        <p:nvSpPr>
          <p:cNvPr id="183" name="Google Shape;183;g7371741aa8_0_391"/>
          <p:cNvSpPr txBox="1">
            <a:spLocks noGrp="1"/>
          </p:cNvSpPr>
          <p:nvPr>
            <p:ph type="sldNum" idx="12"/>
          </p:nvPr>
        </p:nvSpPr>
        <p:spPr>
          <a:xfrm>
            <a:off x="184297" y="4598960"/>
            <a:ext cx="548700" cy="3936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Clr>
                <a:srgbClr val="000000"/>
              </a:buClr>
              <a:buSzPts val="1200"/>
              <a:buFont typeface="Arial"/>
              <a:buNone/>
            </a:pPr>
            <a:fld id="{00000000-1234-1234-1234-123412341234}" type="slidenum">
              <a:rPr lang="en-US"/>
              <a:t>6</a:t>
            </a:fld>
            <a:endParaRPr/>
          </a:p>
        </p:txBody>
      </p:sp>
      <p:pic>
        <p:nvPicPr>
          <p:cNvPr id="184" name="Google Shape;184;g7371741aa8_0_391" descr="Orange and yellow smiley sun the logo for welcome and warm up in the lessons"/>
          <p:cNvPicPr preferRelativeResize="0"/>
          <p:nvPr/>
        </p:nvPicPr>
        <p:blipFill rotWithShape="1">
          <a:blip r:embed="rId3">
            <a:alphaModFix/>
          </a:blip>
          <a:srcRect/>
          <a:stretch/>
        </p:blipFill>
        <p:spPr>
          <a:xfrm>
            <a:off x="7937525" y="195464"/>
            <a:ext cx="1050588" cy="1097281"/>
          </a:xfrm>
          <a:prstGeom prst="rect">
            <a:avLst/>
          </a:prstGeom>
          <a:noFill/>
          <a:ln>
            <a:noFill/>
          </a:ln>
          <a:effectLst>
            <a:outerShdw blurRad="50800" dist="38100" dir="2700000" algn="tl" rotWithShape="0">
              <a:srgbClr val="000000">
                <a:alpha val="40000"/>
              </a:srgbClr>
            </a:outerShdw>
          </a:effectLst>
        </p:spPr>
      </p:pic>
    </p:spTree>
  </p:cSld>
  <p:clrMapOvr>
    <a:masterClrMapping/>
  </p:clrMapOvr>
  <p:transition>
    <p:fade thruBlk="1"/>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76"/>
        <p:cNvGrpSpPr/>
        <p:nvPr/>
      </p:nvGrpSpPr>
      <p:grpSpPr>
        <a:xfrm>
          <a:off x="0" y="0"/>
          <a:ext cx="0" cy="0"/>
          <a:chOff x="0" y="0"/>
          <a:chExt cx="0" cy="0"/>
        </a:xfrm>
      </p:grpSpPr>
      <p:sp>
        <p:nvSpPr>
          <p:cNvPr id="177" name="Google Shape;177;g7373cc9f06_0_515"/>
          <p:cNvSpPr txBox="1">
            <a:spLocks noGrp="1"/>
          </p:cNvSpPr>
          <p:nvPr>
            <p:ph type="sldNum" idx="12"/>
          </p:nvPr>
        </p:nvSpPr>
        <p:spPr>
          <a:xfrm>
            <a:off x="184297" y="4598960"/>
            <a:ext cx="548700" cy="393600"/>
          </a:xfrm>
          <a:prstGeom prst="rect">
            <a:avLst/>
          </a:prstGeom>
          <a:no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200" b="1" i="0" u="none" strike="noStrike" kern="0" cap="none" spc="0" normalizeH="0" baseline="0" noProof="0">
                <a:ln>
                  <a:noFill/>
                </a:ln>
                <a:solidFill>
                  <a:srgbClr val="0B4860"/>
                </a:solidFill>
                <a:effectLst/>
                <a:uLnTx/>
                <a:uFillTx/>
                <a:latin typeface="Arial"/>
                <a:cs typeface="Arial"/>
                <a:sym typeface="Arial"/>
              </a:rPr>
              <a:pPr marL="0" marR="0" lvl="0" indent="0" algn="l" defTabSz="914400" rtl="0" eaLnBrk="1" fontAlgn="auto" latinLnBrk="0" hangingPunct="1">
                <a:lnSpc>
                  <a:spcPct val="100000"/>
                </a:lnSpc>
                <a:spcBef>
                  <a:spcPts val="0"/>
                </a:spcBef>
                <a:spcAft>
                  <a:spcPts val="0"/>
                </a:spcAft>
                <a:buClr>
                  <a:srgbClr val="000000"/>
                </a:buClr>
                <a:buSzPts val="1200"/>
                <a:buFont typeface="Arial"/>
                <a:buNone/>
                <a:tabLst/>
                <a:defRPr/>
              </a:pPr>
              <a:t>7</a:t>
            </a:fld>
            <a:endParaRPr kumimoji="0" sz="1200" b="1" i="0" u="none" strike="noStrike" kern="0" cap="none" spc="0" normalizeH="0" baseline="0" noProof="0">
              <a:ln>
                <a:noFill/>
              </a:ln>
              <a:solidFill>
                <a:srgbClr val="0B4860"/>
              </a:solidFill>
              <a:effectLst/>
              <a:uLnTx/>
              <a:uFillTx/>
              <a:latin typeface="Arial"/>
              <a:cs typeface="Arial"/>
              <a:sym typeface="Arial"/>
            </a:endParaRPr>
          </a:p>
        </p:txBody>
      </p:sp>
      <p:pic>
        <p:nvPicPr>
          <p:cNvPr id="178" name="Google Shape;178;g7373cc9f06_0_515">
            <a:hlinkClick r:id="rId3"/>
          </p:cNvPr>
          <p:cNvPicPr preferRelativeResize="0"/>
          <p:nvPr/>
        </p:nvPicPr>
        <p:blipFill rotWithShape="1">
          <a:blip r:embed="rId4"/>
          <a:srcRect/>
          <a:stretch/>
        </p:blipFill>
        <p:spPr>
          <a:xfrm>
            <a:off x="2150919" y="194086"/>
            <a:ext cx="4509654" cy="4738254"/>
          </a:xfrm>
          <a:prstGeom prst="rect">
            <a:avLst/>
          </a:prstGeom>
          <a:noFill/>
          <a:ln>
            <a:noFill/>
          </a:ln>
          <a:effectLst>
            <a:outerShdw blurRad="50800" dist="38100" dir="2700000" algn="tl" rotWithShape="0">
              <a:prstClr val="black">
                <a:alpha val="40000"/>
              </a:prstClr>
            </a:outerShdw>
          </a:effectLst>
        </p:spPr>
      </p:pic>
      <p:pic>
        <p:nvPicPr>
          <p:cNvPr id="180" name="Google Shape;180;g7373cc9f06_0_515" descr="A purple bird perched on a tree branch singing the logo used to introduce a song in the lessons"/>
          <p:cNvPicPr preferRelativeResize="0"/>
          <p:nvPr/>
        </p:nvPicPr>
        <p:blipFill rotWithShape="1">
          <a:blip r:embed="rId5">
            <a:alphaModFix/>
          </a:blip>
          <a:srcRect/>
          <a:stretch/>
        </p:blipFill>
        <p:spPr>
          <a:xfrm>
            <a:off x="7517690" y="194086"/>
            <a:ext cx="945918" cy="1038203"/>
          </a:xfrm>
          <a:prstGeom prst="rect">
            <a:avLst/>
          </a:prstGeom>
          <a:noFill/>
          <a:ln>
            <a:noFill/>
          </a:ln>
        </p:spPr>
      </p:pic>
      <p:sp>
        <p:nvSpPr>
          <p:cNvPr id="2" name="Action Button: Sound 1">
            <a:hlinkClick r:id="rId6" highlightClick="1"/>
            <a:extLst>
              <a:ext uri="{FF2B5EF4-FFF2-40B4-BE49-F238E27FC236}">
                <a16:creationId xmlns:a16="http://schemas.microsoft.com/office/drawing/2014/main" id="{71FE134B-8F72-4FDA-97AF-EC4B34BEB907}"/>
              </a:ext>
            </a:extLst>
          </p:cNvPr>
          <p:cNvSpPr/>
          <p:nvPr/>
        </p:nvSpPr>
        <p:spPr>
          <a:xfrm>
            <a:off x="7517690" y="3836257"/>
            <a:ext cx="666572" cy="762703"/>
          </a:xfrm>
          <a:prstGeom prst="actionButtonSound">
            <a:avLst/>
          </a:prstGeom>
          <a:solidFill>
            <a:srgbClr val="F2E9F4"/>
          </a:solidFill>
          <a:ln>
            <a:solidFill>
              <a:srgbClr val="7443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FFFFFF"/>
              </a:solidFill>
              <a:effectLst/>
              <a:uLnTx/>
              <a:uFillTx/>
              <a:latin typeface="Arial"/>
              <a:ea typeface="+mn-ea"/>
              <a:cs typeface="+mn-cs"/>
              <a:sym typeface="Arial"/>
            </a:endParaRPr>
          </a:p>
        </p:txBody>
      </p:sp>
    </p:spTree>
  </p:cSld>
  <p:clrMapOvr>
    <a:masterClrMapping/>
  </p:clrMapOvr>
  <p:transition>
    <p:fade thruBlk="1"/>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84"/>
        <p:cNvGrpSpPr/>
        <p:nvPr/>
      </p:nvGrpSpPr>
      <p:grpSpPr>
        <a:xfrm>
          <a:off x="0" y="0"/>
          <a:ext cx="0" cy="0"/>
          <a:chOff x="0" y="0"/>
          <a:chExt cx="0" cy="0"/>
        </a:xfrm>
      </p:grpSpPr>
      <p:sp>
        <p:nvSpPr>
          <p:cNvPr id="185" name="Google Shape;185;g7373cc9f06_0_609"/>
          <p:cNvSpPr txBox="1">
            <a:spLocks noGrp="1"/>
          </p:cNvSpPr>
          <p:nvPr>
            <p:ph type="title"/>
          </p:nvPr>
        </p:nvSpPr>
        <p:spPr>
          <a:xfrm>
            <a:off x="869149" y="338975"/>
            <a:ext cx="7666500" cy="914400"/>
          </a:xfrm>
          <a:prstGeom prst="rect">
            <a:avLst/>
          </a:prstGeom>
          <a:noFill/>
          <a:ln>
            <a:noFill/>
          </a:ln>
        </p:spPr>
        <p:txBody>
          <a:bodyPr spcFirstLastPara="1" wrap="square" lIns="91425" tIns="91425" rIns="91425" bIns="91425" anchor="ctr" anchorCtr="0">
            <a:noAutofit/>
          </a:bodyPr>
          <a:lstStyle/>
          <a:p>
            <a:pPr marL="0" lvl="0" indent="0" algn="l" rtl="0">
              <a:lnSpc>
                <a:spcPct val="100000"/>
              </a:lnSpc>
              <a:spcBef>
                <a:spcPts val="0"/>
              </a:spcBef>
              <a:spcAft>
                <a:spcPts val="0"/>
              </a:spcAft>
              <a:buSzPts val="3600"/>
              <a:buNone/>
            </a:pPr>
            <a:r>
              <a:rPr lang="en-US" dirty="0"/>
              <a:t>This Little Light of Mine</a:t>
            </a:r>
            <a:endParaRPr dirty="0"/>
          </a:p>
        </p:txBody>
      </p:sp>
      <p:sp>
        <p:nvSpPr>
          <p:cNvPr id="186" name="Google Shape;186;g7373cc9f06_0_609"/>
          <p:cNvSpPr txBox="1">
            <a:spLocks noGrp="1"/>
          </p:cNvSpPr>
          <p:nvPr>
            <p:ph type="body" idx="1"/>
          </p:nvPr>
        </p:nvSpPr>
        <p:spPr>
          <a:xfrm>
            <a:off x="877463" y="1112108"/>
            <a:ext cx="7666500" cy="3520492"/>
          </a:xfrm>
          <a:prstGeom prst="rect">
            <a:avLst/>
          </a:prstGeom>
          <a:noFill/>
          <a:ln>
            <a:noFill/>
          </a:ln>
        </p:spPr>
        <p:txBody>
          <a:bodyPr spcFirstLastPara="1" wrap="square" lIns="91425" tIns="91425" rIns="91425" bIns="91425" anchor="ctr" anchorCtr="0">
            <a:noAutofit/>
          </a:bodyPr>
          <a:lstStyle/>
          <a:p>
            <a:pPr marL="0" lvl="0" indent="0">
              <a:buSzPts val="2000"/>
              <a:buNone/>
            </a:pPr>
            <a:r>
              <a:rPr lang="en-US" sz="1600" b="0" dirty="0"/>
              <a:t>This little light of mine, I’m </a:t>
            </a:r>
            <a:r>
              <a:rPr lang="en-US" sz="1600" b="0" dirty="0" err="1"/>
              <a:t>gonna</a:t>
            </a:r>
            <a:r>
              <a:rPr lang="en-US" sz="1600" b="0" dirty="0"/>
              <a:t> let it shine, </a:t>
            </a:r>
          </a:p>
          <a:p>
            <a:pPr marL="0" lvl="0" indent="0">
              <a:buSzPts val="2000"/>
              <a:buNone/>
            </a:pPr>
            <a:r>
              <a:rPr lang="en-US" sz="1600" b="0" dirty="0"/>
              <a:t>This little light of mine, I’m </a:t>
            </a:r>
            <a:r>
              <a:rPr lang="en-US" sz="1600" b="0" dirty="0" err="1"/>
              <a:t>gonna</a:t>
            </a:r>
            <a:r>
              <a:rPr lang="en-US" sz="1600" b="0" dirty="0"/>
              <a:t> let it shine, </a:t>
            </a:r>
          </a:p>
          <a:p>
            <a:pPr marL="0" lvl="0" indent="0">
              <a:buSzPts val="2000"/>
              <a:buNone/>
            </a:pPr>
            <a:r>
              <a:rPr lang="en-US" sz="1600" b="0" dirty="0"/>
              <a:t>This little light of mine, I’m </a:t>
            </a:r>
            <a:r>
              <a:rPr lang="en-US" sz="1600" b="0" dirty="0" err="1"/>
              <a:t>gonna</a:t>
            </a:r>
            <a:r>
              <a:rPr lang="en-US" sz="1600" b="0" dirty="0"/>
              <a:t> let it shine, </a:t>
            </a:r>
          </a:p>
          <a:p>
            <a:pPr marL="0" lvl="0" indent="0">
              <a:buSzPts val="2000"/>
              <a:buNone/>
            </a:pPr>
            <a:r>
              <a:rPr lang="en-US" sz="1600" b="0" dirty="0"/>
              <a:t>Let it shine, let it shine, let it shine!</a:t>
            </a:r>
            <a:endParaRPr lang="en-US" sz="800" b="0" dirty="0"/>
          </a:p>
          <a:p>
            <a:pPr marL="0" lvl="0" indent="0">
              <a:buSzPts val="2000"/>
              <a:buNone/>
            </a:pPr>
            <a:endParaRPr lang="en-US" sz="800" b="0" dirty="0"/>
          </a:p>
          <a:p>
            <a:pPr marL="0" lvl="0" indent="0">
              <a:buSzPts val="2000"/>
              <a:buNone/>
            </a:pPr>
            <a:r>
              <a:rPr lang="en-US" sz="1600" b="0" dirty="0"/>
              <a:t>Everywhere I go, I’m </a:t>
            </a:r>
            <a:r>
              <a:rPr lang="en-US" sz="1600" b="0" dirty="0" err="1"/>
              <a:t>gonna</a:t>
            </a:r>
            <a:r>
              <a:rPr lang="en-US" sz="1600" b="0" dirty="0"/>
              <a:t> let it shine, </a:t>
            </a:r>
          </a:p>
          <a:p>
            <a:pPr marL="0" lvl="0" indent="0">
              <a:buSzPts val="2000"/>
              <a:buNone/>
            </a:pPr>
            <a:r>
              <a:rPr lang="en-US" sz="1600" b="0" dirty="0"/>
              <a:t>Everywhere I go, I’m </a:t>
            </a:r>
            <a:r>
              <a:rPr lang="en-US" sz="1600" b="0" dirty="0" err="1"/>
              <a:t>gonna</a:t>
            </a:r>
            <a:r>
              <a:rPr lang="en-US" sz="1600" b="0" dirty="0"/>
              <a:t> let it shine, </a:t>
            </a:r>
          </a:p>
          <a:p>
            <a:pPr marL="0" lvl="0" indent="0">
              <a:buSzPts val="2000"/>
              <a:buNone/>
            </a:pPr>
            <a:r>
              <a:rPr lang="en-US" sz="1600" b="0" dirty="0"/>
              <a:t>Everywhere I go, I’m </a:t>
            </a:r>
            <a:r>
              <a:rPr lang="en-US" sz="1600" b="0" dirty="0" err="1"/>
              <a:t>gonna</a:t>
            </a:r>
            <a:r>
              <a:rPr lang="en-US" sz="1600" b="0" dirty="0"/>
              <a:t> let it shine, </a:t>
            </a:r>
          </a:p>
          <a:p>
            <a:pPr marL="0" lvl="0" indent="0">
              <a:buSzPts val="2000"/>
              <a:buNone/>
            </a:pPr>
            <a:r>
              <a:rPr lang="en-US" sz="1600" b="0" dirty="0"/>
              <a:t>Let it shine, let it shine, let it shine!</a:t>
            </a:r>
            <a:endParaRPr lang="en-US" sz="800" b="0" dirty="0"/>
          </a:p>
          <a:p>
            <a:pPr marL="0" lvl="0" indent="0">
              <a:buSzPts val="2000"/>
              <a:buNone/>
            </a:pPr>
            <a:endParaRPr lang="en-US" sz="800" b="0" dirty="0"/>
          </a:p>
          <a:p>
            <a:pPr marL="0" lvl="0" indent="0">
              <a:buSzPts val="2000"/>
              <a:buNone/>
            </a:pPr>
            <a:r>
              <a:rPr lang="en-US" sz="1600" b="0" dirty="0"/>
              <a:t>This little light of mine, I’m </a:t>
            </a:r>
            <a:r>
              <a:rPr lang="en-US" sz="1600" b="0" dirty="0" err="1"/>
              <a:t>gonna</a:t>
            </a:r>
            <a:r>
              <a:rPr lang="en-US" sz="1600" b="0" dirty="0"/>
              <a:t> let it shine, </a:t>
            </a:r>
          </a:p>
          <a:p>
            <a:pPr marL="0" lvl="0" indent="0">
              <a:buSzPts val="2000"/>
              <a:buNone/>
            </a:pPr>
            <a:r>
              <a:rPr lang="en-US" sz="1600" b="0" dirty="0"/>
              <a:t>This little light of mine, I’m </a:t>
            </a:r>
            <a:r>
              <a:rPr lang="en-US" sz="1600" b="0" dirty="0" err="1"/>
              <a:t>gonna</a:t>
            </a:r>
            <a:r>
              <a:rPr lang="en-US" sz="1600" b="0" dirty="0"/>
              <a:t> let it shine, </a:t>
            </a:r>
          </a:p>
          <a:p>
            <a:pPr marL="0" lvl="0" indent="0">
              <a:buSzPts val="2000"/>
              <a:buNone/>
            </a:pPr>
            <a:r>
              <a:rPr lang="en-US" sz="1600" b="0" dirty="0"/>
              <a:t>This little light of mine, I’m </a:t>
            </a:r>
            <a:r>
              <a:rPr lang="en-US" sz="1600" b="0" dirty="0" err="1"/>
              <a:t>gonna</a:t>
            </a:r>
            <a:r>
              <a:rPr lang="en-US" sz="1600" b="0" dirty="0"/>
              <a:t> let it shine, </a:t>
            </a:r>
          </a:p>
          <a:p>
            <a:pPr marL="0" lvl="0" indent="0">
              <a:buSzPts val="2000"/>
              <a:buNone/>
            </a:pPr>
            <a:r>
              <a:rPr lang="en-US" sz="1600" b="0" dirty="0"/>
              <a:t>Let it shine, let it shine, let it shine!</a:t>
            </a:r>
          </a:p>
        </p:txBody>
      </p:sp>
      <p:sp>
        <p:nvSpPr>
          <p:cNvPr id="187" name="Google Shape;187;g7373cc9f06_0_609"/>
          <p:cNvSpPr txBox="1">
            <a:spLocks noGrp="1"/>
          </p:cNvSpPr>
          <p:nvPr>
            <p:ph type="sldNum" idx="12"/>
          </p:nvPr>
        </p:nvSpPr>
        <p:spPr>
          <a:xfrm>
            <a:off x="184297" y="4598960"/>
            <a:ext cx="548700" cy="393600"/>
          </a:xfrm>
          <a:prstGeom prst="rect">
            <a:avLst/>
          </a:prstGeom>
          <a:no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200" b="1" i="0" u="none" strike="noStrike" kern="0" cap="none" spc="0" normalizeH="0" baseline="0" noProof="0">
                <a:ln>
                  <a:noFill/>
                </a:ln>
                <a:solidFill>
                  <a:srgbClr val="0B4860"/>
                </a:solidFill>
                <a:effectLst/>
                <a:uLnTx/>
                <a:uFillTx/>
                <a:latin typeface="Arial"/>
                <a:cs typeface="Arial"/>
                <a:sym typeface="Arial"/>
              </a:rPr>
              <a:pPr marL="0" marR="0" lvl="0" indent="0" algn="l" defTabSz="914400" rtl="0" eaLnBrk="1" fontAlgn="auto" latinLnBrk="0" hangingPunct="1">
                <a:lnSpc>
                  <a:spcPct val="100000"/>
                </a:lnSpc>
                <a:spcBef>
                  <a:spcPts val="0"/>
                </a:spcBef>
                <a:spcAft>
                  <a:spcPts val="0"/>
                </a:spcAft>
                <a:buClr>
                  <a:srgbClr val="000000"/>
                </a:buClr>
                <a:buSzPts val="1200"/>
                <a:buFont typeface="Arial"/>
                <a:buNone/>
                <a:tabLst/>
                <a:defRPr/>
              </a:pPr>
              <a:t>8</a:t>
            </a:fld>
            <a:endParaRPr kumimoji="0" sz="1200" b="1" i="0" u="none" strike="noStrike" kern="0" cap="none" spc="0" normalizeH="0" baseline="0" noProof="0">
              <a:ln>
                <a:noFill/>
              </a:ln>
              <a:solidFill>
                <a:srgbClr val="0B4860"/>
              </a:solidFill>
              <a:effectLst/>
              <a:uLnTx/>
              <a:uFillTx/>
              <a:latin typeface="Arial"/>
              <a:cs typeface="Arial"/>
              <a:sym typeface="Arial"/>
            </a:endParaRPr>
          </a:p>
        </p:txBody>
      </p:sp>
      <p:pic>
        <p:nvPicPr>
          <p:cNvPr id="188" name="Google Shape;188;g7373cc9f06_0_609" descr="A purple bird perched on a tree branch singing the logo used to introduce a song in the lessons"/>
          <p:cNvPicPr preferRelativeResize="0"/>
          <p:nvPr/>
        </p:nvPicPr>
        <p:blipFill rotWithShape="1">
          <a:blip r:embed="rId3">
            <a:alphaModFix/>
          </a:blip>
          <a:srcRect/>
          <a:stretch/>
        </p:blipFill>
        <p:spPr>
          <a:xfrm>
            <a:off x="7876614" y="302132"/>
            <a:ext cx="945918" cy="1038203"/>
          </a:xfrm>
          <a:prstGeom prst="rect">
            <a:avLst/>
          </a:prstGeom>
          <a:noFill/>
          <a:ln>
            <a:noFill/>
          </a:ln>
        </p:spPr>
      </p:pic>
      <p:sp>
        <p:nvSpPr>
          <p:cNvPr id="7" name="Action Button: Sound 6">
            <a:hlinkClick r:id="rId4" highlightClick="1"/>
            <a:extLst>
              <a:ext uri="{FF2B5EF4-FFF2-40B4-BE49-F238E27FC236}">
                <a16:creationId xmlns:a16="http://schemas.microsoft.com/office/drawing/2014/main" id="{CE70CE1E-0BEA-4D39-AF73-8EB4A9D81DF6}"/>
              </a:ext>
            </a:extLst>
          </p:cNvPr>
          <p:cNvSpPr/>
          <p:nvPr/>
        </p:nvSpPr>
        <p:spPr>
          <a:xfrm>
            <a:off x="7885705" y="3869897"/>
            <a:ext cx="666572" cy="762703"/>
          </a:xfrm>
          <a:prstGeom prst="actionButtonSound">
            <a:avLst/>
          </a:prstGeom>
          <a:solidFill>
            <a:srgbClr val="F2E9F4"/>
          </a:solidFill>
          <a:ln>
            <a:solidFill>
              <a:srgbClr val="7443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FFFFFF"/>
              </a:solidFill>
              <a:effectLst/>
              <a:uLnTx/>
              <a:uFillTx/>
              <a:latin typeface="Arial"/>
              <a:ea typeface="+mn-ea"/>
              <a:cs typeface="+mn-cs"/>
              <a:sym typeface="Arial"/>
            </a:endParaRPr>
          </a:p>
        </p:txBody>
      </p:sp>
    </p:spTree>
  </p:cSld>
  <p:clrMapOvr>
    <a:masterClrMapping/>
  </p:clrMapOvr>
  <p:transition>
    <p:fade thruBlk="1"/>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90"/>
        <p:cNvGrpSpPr/>
        <p:nvPr/>
      </p:nvGrpSpPr>
      <p:grpSpPr>
        <a:xfrm>
          <a:off x="0" y="0"/>
          <a:ext cx="0" cy="0"/>
          <a:chOff x="0" y="0"/>
          <a:chExt cx="0" cy="0"/>
        </a:xfrm>
      </p:grpSpPr>
      <p:sp>
        <p:nvSpPr>
          <p:cNvPr id="191" name="Google Shape;191;p6"/>
          <p:cNvSpPr txBox="1">
            <a:spLocks noGrp="1"/>
          </p:cNvSpPr>
          <p:nvPr>
            <p:ph type="title"/>
          </p:nvPr>
        </p:nvSpPr>
        <p:spPr>
          <a:xfrm>
            <a:off x="469901" y="596900"/>
            <a:ext cx="7673618" cy="567262"/>
          </a:xfrm>
          <a:prstGeom prst="rect">
            <a:avLst/>
          </a:prstGeom>
          <a:noFill/>
          <a:ln>
            <a:noFill/>
          </a:ln>
        </p:spPr>
        <p:txBody>
          <a:bodyPr spcFirstLastPara="1" wrap="square" lIns="91425" tIns="91425" rIns="91425" bIns="91425" anchor="ctr" anchorCtr="0">
            <a:normAutofit fontScale="90000"/>
          </a:bodyPr>
          <a:lstStyle/>
          <a:p>
            <a:pPr marL="0" lvl="0" indent="0" algn="l" rtl="0">
              <a:lnSpc>
                <a:spcPct val="100000"/>
              </a:lnSpc>
              <a:spcBef>
                <a:spcPts val="0"/>
              </a:spcBef>
              <a:spcAft>
                <a:spcPts val="0"/>
              </a:spcAft>
              <a:buSzPts val="3600"/>
              <a:buNone/>
            </a:pPr>
            <a:r>
              <a:rPr lang="en-US" dirty="0"/>
              <a:t>Review</a:t>
            </a:r>
            <a:endParaRPr dirty="0"/>
          </a:p>
        </p:txBody>
      </p:sp>
      <p:sp>
        <p:nvSpPr>
          <p:cNvPr id="192" name="Google Shape;192;p6"/>
          <p:cNvSpPr txBox="1">
            <a:spLocks noGrp="1"/>
          </p:cNvSpPr>
          <p:nvPr>
            <p:ph type="body" idx="1"/>
          </p:nvPr>
        </p:nvSpPr>
        <p:spPr>
          <a:xfrm>
            <a:off x="184296" y="406400"/>
            <a:ext cx="4870303" cy="4226322"/>
          </a:xfrm>
          <a:prstGeom prst="rect">
            <a:avLst/>
          </a:prstGeom>
          <a:noFill/>
          <a:ln>
            <a:noFill/>
          </a:ln>
        </p:spPr>
        <p:txBody>
          <a:bodyPr spcFirstLastPara="1" wrap="square" lIns="91425" tIns="91425" rIns="91425" bIns="91425" anchor="ctr" anchorCtr="0">
            <a:normAutofit/>
          </a:bodyPr>
          <a:lstStyle/>
          <a:p>
            <a:pPr marL="342900" lvl="0" indent="-342900" algn="l" rtl="0">
              <a:lnSpc>
                <a:spcPct val="100000"/>
              </a:lnSpc>
              <a:spcBef>
                <a:spcPts val="0"/>
              </a:spcBef>
              <a:spcAft>
                <a:spcPts val="0"/>
              </a:spcAft>
              <a:buSzPts val="2000"/>
              <a:buChar char="▪"/>
            </a:pPr>
            <a:r>
              <a:rPr lang="en-US" dirty="0"/>
              <a:t>Did you talk to your family or friends about the story of </a:t>
            </a:r>
            <a:r>
              <a:rPr lang="en-US" dirty="0" err="1"/>
              <a:t>Katje’s</a:t>
            </a:r>
            <a:r>
              <a:rPr lang="en-US" dirty="0"/>
              <a:t> boxes and the tulips for Rosie?</a:t>
            </a:r>
          </a:p>
          <a:p>
            <a:pPr marL="0" lvl="0" indent="0" algn="l" rtl="0">
              <a:lnSpc>
                <a:spcPct val="100000"/>
              </a:lnSpc>
              <a:spcBef>
                <a:spcPts val="0"/>
              </a:spcBef>
              <a:spcAft>
                <a:spcPts val="0"/>
              </a:spcAft>
              <a:buSzPts val="2000"/>
              <a:buNone/>
            </a:pPr>
            <a:endParaRPr dirty="0"/>
          </a:p>
          <a:p>
            <a:pPr marL="342900" lvl="0" indent="-342900" algn="l" rtl="0">
              <a:lnSpc>
                <a:spcPct val="100000"/>
              </a:lnSpc>
              <a:spcBef>
                <a:spcPts val="0"/>
              </a:spcBef>
              <a:spcAft>
                <a:spcPts val="0"/>
              </a:spcAft>
              <a:buSzPts val="2000"/>
              <a:buChar char="▪"/>
            </a:pPr>
            <a:r>
              <a:rPr lang="en-US" dirty="0"/>
              <a:t>What did they think of it?</a:t>
            </a:r>
            <a:endParaRPr dirty="0"/>
          </a:p>
        </p:txBody>
      </p:sp>
      <p:sp>
        <p:nvSpPr>
          <p:cNvPr id="194" name="Google Shape;194;p6"/>
          <p:cNvSpPr txBox="1">
            <a:spLocks noGrp="1"/>
          </p:cNvSpPr>
          <p:nvPr>
            <p:ph type="sldNum" idx="12"/>
          </p:nvPr>
        </p:nvSpPr>
        <p:spPr>
          <a:prstGeom prst="rect">
            <a:avLst/>
          </a:prstGeom>
          <a:noFill/>
          <a:ln>
            <a:noFill/>
          </a:ln>
        </p:spPr>
        <p:txBody>
          <a:bodyPr spcFirstLastPara="1" wrap="square" lIns="91425" tIns="91425" rIns="91425" bIns="91425" anchor="ctr" anchorCtr="0">
            <a:normAutofit/>
          </a:bodyPr>
          <a:lstStyle/>
          <a:p>
            <a:pPr marL="0" lvl="0" indent="0" algn="l" rtl="0">
              <a:lnSpc>
                <a:spcPct val="90000"/>
              </a:lnSpc>
              <a:spcBef>
                <a:spcPts val="0"/>
              </a:spcBef>
              <a:spcAft>
                <a:spcPts val="600"/>
              </a:spcAft>
              <a:buSzPts val="900"/>
              <a:buNone/>
            </a:pPr>
            <a:fld id="{00000000-1234-1234-1234-123412341234}" type="slidenum">
              <a:rPr lang="en-US" sz="900">
                <a:solidFill>
                  <a:srgbClr val="00A5A6"/>
                </a:solidFill>
              </a:rPr>
              <a:t>9</a:t>
            </a:fld>
            <a:endParaRPr sz="900">
              <a:solidFill>
                <a:srgbClr val="00A5A6"/>
              </a:solidFill>
            </a:endParaRPr>
          </a:p>
        </p:txBody>
      </p:sp>
      <p:pic>
        <p:nvPicPr>
          <p:cNvPr id="193" name="Google Shape;193;p6" descr="Green checkmark in a box the icon used to indicate a review throughout the presentation"/>
          <p:cNvPicPr preferRelativeResize="0"/>
          <p:nvPr/>
        </p:nvPicPr>
        <p:blipFill rotWithShape="1">
          <a:blip r:embed="rId3">
            <a:alphaModFix/>
          </a:blip>
          <a:srcRect l="13592" t="13485" r="15709" b="10028"/>
          <a:stretch/>
        </p:blipFill>
        <p:spPr>
          <a:xfrm>
            <a:off x="5270008" y="1524000"/>
            <a:ext cx="2873510" cy="3108722"/>
          </a:xfrm>
          <a:prstGeom prst="rect">
            <a:avLst/>
          </a:prstGeom>
          <a:noFill/>
          <a:ln>
            <a:noFill/>
          </a:ln>
        </p:spPr>
      </p:pic>
    </p:spTree>
  </p:cSld>
  <p:clrMapOvr>
    <a:masterClrMapping/>
  </p:clrMapOvr>
  <p:transition>
    <p:fade thruBlk="1"/>
  </p:transition>
</p:sld>
</file>

<file path=ppt/theme/theme1.xml><?xml version="1.0" encoding="utf-8"?>
<a:theme xmlns:a="http://schemas.openxmlformats.org/drawingml/2006/main" name="1_Jacquenetta template">
  <a:themeElements>
    <a:clrScheme name="Custom 347">
      <a:dk1>
        <a:srgbClr val="000000"/>
      </a:dk1>
      <a:lt1>
        <a:srgbClr val="FFFFFF"/>
      </a:lt1>
      <a:dk2>
        <a:srgbClr val="666666"/>
      </a:dk2>
      <a:lt2>
        <a:srgbClr val="CCCCCC"/>
      </a:lt2>
      <a:accent1>
        <a:srgbClr val="3A81BA"/>
      </a:accent1>
      <a:accent2>
        <a:srgbClr val="D89F39"/>
      </a:accent2>
      <a:accent3>
        <a:srgbClr val="8BAB42"/>
      </a:accent3>
      <a:accent4>
        <a:srgbClr val="57A7B5"/>
      </a:accent4>
      <a:accent5>
        <a:srgbClr val="8B81D2"/>
      </a:accent5>
      <a:accent6>
        <a:srgbClr val="963334"/>
      </a:accent6>
      <a:hlink>
        <a:srgbClr val="1155CC"/>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143</TotalTime>
  <Words>2320</Words>
  <Application>Microsoft Macintosh PowerPoint</Application>
  <PresentationFormat>On-screen Show (16:9)</PresentationFormat>
  <Paragraphs>219</Paragraphs>
  <Slides>19</Slides>
  <Notes>19</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19</vt:i4>
      </vt:variant>
    </vt:vector>
  </HeadingPairs>
  <TitlesOfParts>
    <vt:vector size="24" baseType="lpstr">
      <vt:lpstr>Arial</vt:lpstr>
      <vt:lpstr>Noto Sans Symbols</vt:lpstr>
      <vt:lpstr>Open Sans ExtraBold</vt:lpstr>
      <vt:lpstr>Work Sans</vt:lpstr>
      <vt:lpstr>1_Jacquenetta template</vt:lpstr>
      <vt:lpstr>PowerPoint Presentation</vt:lpstr>
      <vt:lpstr>PowerPoint Presentation</vt:lpstr>
      <vt:lpstr>PowerPoint Presentation</vt:lpstr>
      <vt:lpstr>I Have Rights  Lesson 2A</vt:lpstr>
      <vt:lpstr>Learning Points</vt:lpstr>
      <vt:lpstr>Welcome and Warm Up</vt:lpstr>
      <vt:lpstr>PowerPoint Presentation</vt:lpstr>
      <vt:lpstr>This Little Light of Mine</vt:lpstr>
      <vt:lpstr>Review</vt:lpstr>
      <vt:lpstr>Introduction</vt:lpstr>
      <vt:lpstr>Race to the Top</vt:lpstr>
      <vt:lpstr>Conclusion</vt:lpstr>
      <vt:lpstr>Progress is a lot like this game</vt:lpstr>
      <vt:lpstr>The Universal Declaration of Human Rights</vt:lpstr>
      <vt:lpstr>Challenge</vt:lpstr>
      <vt:lpstr>PowerPoint Presentation</vt:lpstr>
      <vt:lpstr>References</vt:lpstr>
      <vt:lpstr>Resources</vt:lpstr>
      <vt:lpstr>Resources</vt:lpstr>
    </vt:vector>
  </TitlesOfParts>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Randall Haws</dc:creator>
  <cp:lastModifiedBy>Cynthia Neider</cp:lastModifiedBy>
  <cp:revision>18</cp:revision>
  <dcterms:created xsi:type="dcterms:W3CDTF">2020-03-25T22:36:01Z</dcterms:created>
  <dcterms:modified xsi:type="dcterms:W3CDTF">2020-08-13T01:55:04Z</dcterms:modified>
</cp:coreProperties>
</file>