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82" r:id="rId1"/>
  </p:sldMasterIdLst>
  <p:notesMasterIdLst>
    <p:notesMasterId r:id="rId44"/>
  </p:notesMasterIdLst>
  <p:sldIdLst>
    <p:sldId id="320" r:id="rId2"/>
    <p:sldId id="302" r:id="rId3"/>
    <p:sldId id="303" r:id="rId4"/>
    <p:sldId id="259" r:id="rId5"/>
    <p:sldId id="375" r:id="rId6"/>
    <p:sldId id="368" r:id="rId7"/>
    <p:sldId id="369" r:id="rId8"/>
    <p:sldId id="261" r:id="rId9"/>
    <p:sldId id="262" r:id="rId10"/>
    <p:sldId id="263" r:id="rId11"/>
    <p:sldId id="264" r:id="rId12"/>
    <p:sldId id="265" r:id="rId13"/>
    <p:sldId id="272" r:id="rId14"/>
    <p:sldId id="267" r:id="rId15"/>
    <p:sldId id="268" r:id="rId16"/>
    <p:sldId id="376" r:id="rId17"/>
    <p:sldId id="378" r:id="rId18"/>
    <p:sldId id="379" r:id="rId19"/>
    <p:sldId id="377" r:id="rId20"/>
    <p:sldId id="273" r:id="rId21"/>
    <p:sldId id="338" r:id="rId22"/>
    <p:sldId id="381" r:id="rId23"/>
    <p:sldId id="384" r:id="rId24"/>
    <p:sldId id="386" r:id="rId25"/>
    <p:sldId id="387" r:id="rId26"/>
    <p:sldId id="388" r:id="rId27"/>
    <p:sldId id="389" r:id="rId28"/>
    <p:sldId id="390" r:id="rId29"/>
    <p:sldId id="321" r:id="rId30"/>
    <p:sldId id="380" r:id="rId31"/>
    <p:sldId id="322" r:id="rId32"/>
    <p:sldId id="304" r:id="rId33"/>
    <p:sldId id="305" r:id="rId34"/>
    <p:sldId id="308" r:id="rId35"/>
    <p:sldId id="382" r:id="rId36"/>
    <p:sldId id="373" r:id="rId37"/>
    <p:sldId id="324" r:id="rId38"/>
    <p:sldId id="383" r:id="rId39"/>
    <p:sldId id="325" r:id="rId40"/>
    <p:sldId id="337" r:id="rId41"/>
    <p:sldId id="269" r:id="rId42"/>
    <p:sldId id="270" r:id="rId4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58" roundtripDataSignature="AMtx7mhsTr+DwuWD3NxJMZiYvowcCoVqG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022F"/>
    <a:srgbClr val="0A1278"/>
    <a:srgbClr val="303545"/>
    <a:srgbClr val="B8C2C5"/>
    <a:srgbClr val="9D9690"/>
    <a:srgbClr val="2F3332"/>
    <a:srgbClr val="2B2C31"/>
    <a:srgbClr val="F2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41DD431-ADDD-4907-BD7A-38CCFFAE5A13}">
  <a:tblStyle styleId="{F41DD431-ADDD-4907-BD7A-38CCFFAE5A13}" styleName="Table_0">
    <a:wholeTbl>
      <a:tcTxStyle b="off" i="off">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961"/>
    <p:restoredTop sz="93395" autoAdjust="0"/>
  </p:normalViewPr>
  <p:slideViewPr>
    <p:cSldViewPr snapToGrid="0">
      <p:cViewPr varScale="1">
        <p:scale>
          <a:sx n="137" d="100"/>
          <a:sy n="137" d="100"/>
        </p:scale>
        <p:origin x="67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8" Type="http://customschemas.google.com/relationships/presentationmetadata" Target="NUL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52063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73c86140b0_1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4" name="Google Shape;304;g73c86140b0_1_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spcBef>
                <a:spcPts val="0"/>
              </a:spcBef>
              <a:spcAft>
                <a:spcPts val="0"/>
              </a:spcAft>
              <a:buSzPts val="1400"/>
              <a:buNone/>
            </a:pPr>
            <a:r>
              <a:rPr lang="en-US">
                <a:solidFill>
                  <a:schemeClr val="dk1"/>
                </a:solidFill>
              </a:rPr>
              <a:t>• Let’s read the mini posters on the wall that we’ve learned about so far. </a:t>
            </a:r>
            <a:endParaRPr>
              <a:solidFill>
                <a:schemeClr val="dk1"/>
              </a:solidFill>
            </a:endParaRPr>
          </a:p>
          <a:p>
            <a:pPr marL="0" lvl="0" indent="0" algn="l" rtl="0">
              <a:spcBef>
                <a:spcPts val="0"/>
              </a:spcBef>
              <a:spcAft>
                <a:spcPts val="0"/>
              </a:spcAft>
              <a:buSzPts val="1400"/>
              <a:buNone/>
            </a:pPr>
            <a:r>
              <a:rPr lang="en-US">
                <a:solidFill>
                  <a:schemeClr val="dk1"/>
                </a:solidFill>
              </a:rPr>
              <a:t>            The Right to Life, Freedom and Safety (UDHR #1) </a:t>
            </a:r>
            <a:endParaRPr>
              <a:solidFill>
                <a:schemeClr val="dk1"/>
              </a:solidFill>
            </a:endParaRPr>
          </a:p>
          <a:p>
            <a:pPr marL="0" lvl="0" indent="0" algn="l" rtl="0">
              <a:spcBef>
                <a:spcPts val="0"/>
              </a:spcBef>
              <a:spcAft>
                <a:spcPts val="0"/>
              </a:spcAft>
              <a:buSzPts val="1400"/>
              <a:buNone/>
            </a:pPr>
            <a:r>
              <a:rPr lang="en-US">
                <a:solidFill>
                  <a:schemeClr val="dk1"/>
                </a:solidFill>
              </a:rPr>
              <a:t>            The Right to Protection from Discrimination (UDHR #2) </a:t>
            </a:r>
            <a:endParaRPr>
              <a:solidFill>
                <a:schemeClr val="dk1"/>
              </a:solidFill>
            </a:endParaRPr>
          </a:p>
          <a:p>
            <a:pPr marL="0" lvl="0" indent="0" algn="l" rtl="0">
              <a:spcBef>
                <a:spcPts val="0"/>
              </a:spcBef>
              <a:spcAft>
                <a:spcPts val="0"/>
              </a:spcAft>
              <a:buSzPts val="1400"/>
              <a:buNone/>
            </a:pPr>
            <a:r>
              <a:rPr lang="en-US">
                <a:solidFill>
                  <a:schemeClr val="dk1"/>
                </a:solidFill>
              </a:rPr>
              <a:t>            The Right to Marriage and a Family (UDHR #16) </a:t>
            </a:r>
            <a:endParaRPr>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73c86140b0_1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1" name="Google Shape;311;g73c86140b0_1_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spcBef>
                <a:spcPts val="0"/>
              </a:spcBef>
              <a:spcAft>
                <a:spcPts val="0"/>
              </a:spcAft>
              <a:buSzPts val="1400"/>
              <a:buNone/>
            </a:pPr>
            <a:r>
              <a:rPr lang="en-US">
                <a:solidFill>
                  <a:schemeClr val="dk1"/>
                </a:solidFill>
              </a:rPr>
              <a:t>• Let’s read the mini posters on the wall that we’ve learned about so far. </a:t>
            </a:r>
            <a:endParaRPr>
              <a:solidFill>
                <a:schemeClr val="dk1"/>
              </a:solidFill>
            </a:endParaRPr>
          </a:p>
          <a:p>
            <a:pPr marL="0" lvl="0" indent="0" algn="l" rtl="0">
              <a:spcBef>
                <a:spcPts val="0"/>
              </a:spcBef>
              <a:spcAft>
                <a:spcPts val="0"/>
              </a:spcAft>
              <a:buSzPts val="1400"/>
              <a:buNone/>
            </a:pPr>
            <a:r>
              <a:rPr lang="en-US">
                <a:solidFill>
                  <a:schemeClr val="dk1"/>
                </a:solidFill>
              </a:rPr>
              <a:t>            The Right to Life, Freedom and Safety (UDHR #1) </a:t>
            </a:r>
            <a:endParaRPr>
              <a:solidFill>
                <a:schemeClr val="dk1"/>
              </a:solidFill>
            </a:endParaRPr>
          </a:p>
          <a:p>
            <a:pPr marL="0" lvl="0" indent="0" algn="l" rtl="0">
              <a:spcBef>
                <a:spcPts val="0"/>
              </a:spcBef>
              <a:spcAft>
                <a:spcPts val="0"/>
              </a:spcAft>
              <a:buSzPts val="1400"/>
              <a:buNone/>
            </a:pPr>
            <a:r>
              <a:rPr lang="en-US">
                <a:solidFill>
                  <a:schemeClr val="dk1"/>
                </a:solidFill>
              </a:rPr>
              <a:t>            The Right to Protection from Discrimination (UDHR #2) </a:t>
            </a:r>
            <a:endParaRPr>
              <a:solidFill>
                <a:schemeClr val="dk1"/>
              </a:solidFill>
            </a:endParaRPr>
          </a:p>
          <a:p>
            <a:pPr marL="0" lvl="0" indent="0" algn="l" rtl="0">
              <a:spcBef>
                <a:spcPts val="0"/>
              </a:spcBef>
              <a:spcAft>
                <a:spcPts val="0"/>
              </a:spcAft>
              <a:buSzPts val="1400"/>
              <a:buNone/>
            </a:pPr>
            <a:r>
              <a:rPr lang="en-US">
                <a:solidFill>
                  <a:schemeClr val="dk1"/>
                </a:solidFill>
              </a:rPr>
              <a:t>            The Right to Marriage and a Family (UDHR #16) </a:t>
            </a:r>
            <a:endParaRPr>
              <a:solidFill>
                <a:schemeClr val="dk1"/>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3" name="Google Shape;363;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spcBef>
                <a:spcPts val="0"/>
              </a:spcBef>
              <a:spcAft>
                <a:spcPts val="0"/>
              </a:spcAft>
              <a:buClr>
                <a:schemeClr val="dk1"/>
              </a:buClr>
              <a:buSzPts val="1100"/>
              <a:buFont typeface="Arial"/>
              <a:buNone/>
            </a:pPr>
            <a:r>
              <a:rPr lang="en-US"/>
              <a:t>1. Freedom of thought, conscience or religion is a protected human right.</a:t>
            </a:r>
            <a:endParaRPr/>
          </a:p>
          <a:p>
            <a:pPr marL="0" lvl="0" indent="0" algn="l" rtl="0">
              <a:spcBef>
                <a:spcPts val="0"/>
              </a:spcBef>
              <a:spcAft>
                <a:spcPts val="0"/>
              </a:spcAft>
              <a:buClr>
                <a:schemeClr val="dk1"/>
              </a:buClr>
              <a:buSzPts val="1100"/>
              <a:buFont typeface="Arial"/>
              <a:buNone/>
            </a:pPr>
            <a:r>
              <a:rPr lang="en-US"/>
              <a:t>2. Respect should be shown toward the beliefs of other people by the things we say and the way</a:t>
            </a:r>
            <a:endParaRPr/>
          </a:p>
          <a:p>
            <a:pPr marL="0" lvl="0" indent="0" algn="l" rtl="0">
              <a:spcBef>
                <a:spcPts val="0"/>
              </a:spcBef>
              <a:spcAft>
                <a:spcPts val="0"/>
              </a:spcAft>
              <a:buClr>
                <a:schemeClr val="dk1"/>
              </a:buClr>
              <a:buSzPts val="1100"/>
              <a:buFont typeface="Arial"/>
              <a:buNone/>
            </a:pPr>
            <a:r>
              <a:rPr lang="en-US"/>
              <a:t>we act.</a:t>
            </a:r>
            <a:endParaRPr/>
          </a:p>
          <a:p>
            <a:pPr marL="0" lvl="0" indent="0" algn="l" rtl="0">
              <a:spcBef>
                <a:spcPts val="0"/>
              </a:spcBef>
              <a:spcAft>
                <a:spcPts val="0"/>
              </a:spcAft>
              <a:buClr>
                <a:schemeClr val="dk1"/>
              </a:buClr>
              <a:buSzPts val="1100"/>
              <a:buFont typeface="Arial"/>
              <a:buNone/>
            </a:pPr>
            <a:r>
              <a:rPr lang="en-US"/>
              <a:t>3. Religious diversity is part of human societies all over the world. </a:t>
            </a:r>
            <a:endParaRPr/>
          </a:p>
          <a:p>
            <a:pPr marL="0" lvl="0" indent="0" algn="l" rtl="0">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6" name="Google Shape;326;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SzPts val="1400"/>
              <a:buNone/>
            </a:pPr>
            <a:r>
              <a:rPr lang="en-US"/>
              <a:t>Show the mini poster for Freedom of Religion. Explain: We are adding another right today about religion and belief.</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73c86140b0_3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4" name="Google Shape;334;g73c86140b0_3_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SzPts val="1400"/>
              <a:buNone/>
            </a:pPr>
            <a:r>
              <a:rPr lang="en-US"/>
              <a:t>Show the mini poster for Freedom of Religion. Explain: We are adding another right today about religion and belief.</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73cbe3ffd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1" name="Google Shape;341;g73cbe3ffd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SzPts val="1100"/>
              <a:buNone/>
            </a:pPr>
            <a:r>
              <a:rPr lang="en-US" dirty="0"/>
              <a:t>Activity: Story, “Religious Diversity for All”</a:t>
            </a:r>
          </a:p>
          <a:p>
            <a:pPr marL="0" lvl="0" indent="0" algn="l" rtl="0">
              <a:lnSpc>
                <a:spcPct val="100000"/>
              </a:lnSpc>
              <a:spcBef>
                <a:spcPts val="0"/>
              </a:spcBef>
              <a:spcAft>
                <a:spcPts val="0"/>
              </a:spcAft>
              <a:buSzPts val="1100"/>
              <a:buNone/>
            </a:pPr>
            <a:endParaRPr lang="en-US" dirty="0"/>
          </a:p>
          <a:p>
            <a:pPr marL="0" lvl="0" indent="0" algn="l" rtl="0">
              <a:lnSpc>
                <a:spcPct val="100000"/>
              </a:lnSpc>
              <a:spcBef>
                <a:spcPts val="0"/>
              </a:spcBef>
              <a:spcAft>
                <a:spcPts val="0"/>
              </a:spcAft>
              <a:buSzPts val="1100"/>
              <a:buNone/>
            </a:pPr>
            <a:r>
              <a:rPr lang="en-US" dirty="0"/>
              <a:t>Say: I have another story that I think you’ll enjoy and that will give us something to think about and to discuss.</a:t>
            </a:r>
          </a:p>
          <a:p>
            <a:pPr marL="0" lvl="0" indent="0" algn="l" rtl="0">
              <a:lnSpc>
                <a:spcPct val="100000"/>
              </a:lnSpc>
              <a:spcBef>
                <a:spcPts val="0"/>
              </a:spcBef>
              <a:spcAft>
                <a:spcPts val="0"/>
              </a:spcAft>
              <a:buClr>
                <a:schemeClr val="dk1"/>
              </a:buClr>
              <a:buSzPts val="1100"/>
              <a:buFont typeface="Arial"/>
              <a:buNone/>
            </a:pPr>
            <a:endParaRPr lang="en-US" sz="1100" b="0" i="0" u="none" strike="noStrike" cap="none" dirty="0">
              <a:solidFill>
                <a:srgbClr val="000000"/>
              </a:solidFill>
              <a:effectLst/>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endParaRPr lang="en-US" sz="1100" b="0" i="0" u="none" strike="noStrike" cap="none" dirty="0">
              <a:solidFill>
                <a:srgbClr val="000000"/>
              </a:solidFill>
              <a:effectLst/>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100" b="0" i="0" u="none" strike="noStrike" cap="none" dirty="0">
                <a:solidFill>
                  <a:srgbClr val="000000"/>
                </a:solidFill>
                <a:effectLst/>
                <a:latin typeface="Arial"/>
                <a:ea typeface="Arial"/>
                <a:cs typeface="Arial"/>
                <a:sym typeface="Arial"/>
              </a:rPr>
              <a:t>On a British Airways flight from Johannesburg, a middle-aged, well-off white South African lady found herself sitting next to a Muslim black man. She called the cabin crew attendant over to complain about her seating. “What seems to be the problem, Madam?” asked the attendant. </a:t>
            </a:r>
            <a:endParaRPr dirty="0"/>
          </a:p>
        </p:txBody>
      </p:sp>
    </p:spTree>
    <p:extLst>
      <p:ext uri="{BB962C8B-B14F-4D97-AF65-F5344CB8AC3E}">
        <p14:creationId xmlns:p14="http://schemas.microsoft.com/office/powerpoint/2010/main" val="32726326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73cbe3ffd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1" name="Google Shape;341;g73cbe3ffd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r>
              <a:rPr lang="en-US" sz="1100" b="0" i="0" u="none" strike="noStrike" cap="none" baseline="0" dirty="0">
                <a:solidFill>
                  <a:srgbClr val="000000"/>
                </a:solidFill>
                <a:latin typeface="Arial"/>
                <a:ea typeface="Arial"/>
                <a:cs typeface="Arial"/>
                <a:sym typeface="Arial"/>
              </a:rPr>
              <a:t>“Can’t you see?” she said ” You’ve sat me next to a Muslim </a:t>
            </a:r>
            <a:r>
              <a:rPr lang="en-US" sz="1100" b="0" i="1" u="none" strike="noStrike" cap="none" baseline="0" dirty="0">
                <a:solidFill>
                  <a:srgbClr val="000000"/>
                </a:solidFill>
                <a:latin typeface="Arial"/>
                <a:ea typeface="Arial"/>
                <a:cs typeface="Arial"/>
                <a:sym typeface="Arial"/>
              </a:rPr>
              <a:t>kaffir</a:t>
            </a:r>
            <a:r>
              <a:rPr lang="en-US" sz="1100" b="0" i="0" u="none" strike="noStrike" cap="none" baseline="0" dirty="0">
                <a:solidFill>
                  <a:srgbClr val="000000"/>
                </a:solidFill>
                <a:latin typeface="Arial"/>
                <a:ea typeface="Arial"/>
                <a:cs typeface="Arial"/>
                <a:sym typeface="Arial"/>
              </a:rPr>
              <a:t>. I can’t possibly sit next to this disgusting human being. Find me another seat!”</a:t>
            </a:r>
          </a:p>
          <a:p>
            <a:endParaRPr lang="en-US" sz="1100" b="0" i="0" u="none" strike="noStrike" cap="none" baseline="0" dirty="0">
              <a:solidFill>
                <a:srgbClr val="000000"/>
              </a:solidFill>
              <a:latin typeface="Arial"/>
              <a:ea typeface="Arial"/>
              <a:cs typeface="Arial"/>
              <a:sym typeface="Arial"/>
            </a:endParaRPr>
          </a:p>
          <a:p>
            <a:r>
              <a:rPr lang="en-US" sz="1100" b="0" i="0" u="none" strike="noStrike" cap="none" baseline="0" dirty="0">
                <a:solidFill>
                  <a:srgbClr val="000000"/>
                </a:solidFill>
                <a:latin typeface="Arial"/>
                <a:ea typeface="Arial"/>
                <a:cs typeface="Arial"/>
                <a:sym typeface="Arial"/>
              </a:rPr>
              <a:t>“Please calm down, madam.” the stewardess replied. “The flight is very full today, but I’ll tell you what I’ll do: I’ll go and check to see if we have any seats available in first class.” </a:t>
            </a:r>
          </a:p>
          <a:p>
            <a:endParaRPr lang="en-US" sz="1100" b="0" i="0" u="none" strike="noStrike" cap="none" baseline="0" dirty="0">
              <a:solidFill>
                <a:srgbClr val="000000"/>
              </a:solidFill>
              <a:latin typeface="Arial"/>
              <a:ea typeface="Arial"/>
              <a:cs typeface="Arial"/>
              <a:sym typeface="Arial"/>
            </a:endParaRPr>
          </a:p>
          <a:p>
            <a:r>
              <a:rPr lang="en-US" sz="1100" b="0" i="0" u="none" strike="noStrike" cap="none" baseline="0" dirty="0">
                <a:solidFill>
                  <a:srgbClr val="000000"/>
                </a:solidFill>
                <a:latin typeface="Arial"/>
                <a:ea typeface="Arial"/>
                <a:cs typeface="Arial"/>
                <a:sym typeface="Arial"/>
              </a:rPr>
              <a:t>The lady cocked a snooty look at the outraged man beside her (not to mention many of the surrounding passengers).</a:t>
            </a:r>
          </a:p>
          <a:p>
            <a:endParaRPr lang="en-US" sz="1100" b="0" i="0" u="none" strike="noStrike" cap="none" baseline="0" dirty="0">
              <a:solidFill>
                <a:srgbClr val="000000"/>
              </a:solidFill>
              <a:latin typeface="Arial"/>
              <a:cs typeface="Arial"/>
              <a:sym typeface="Arial"/>
            </a:endParaRPr>
          </a:p>
          <a:p>
            <a:endParaRPr dirty="0"/>
          </a:p>
        </p:txBody>
      </p:sp>
    </p:spTree>
    <p:extLst>
      <p:ext uri="{BB962C8B-B14F-4D97-AF65-F5344CB8AC3E}">
        <p14:creationId xmlns:p14="http://schemas.microsoft.com/office/powerpoint/2010/main" val="39911255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73cbe3ffd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1" name="Google Shape;341;g73cbe3ffd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r>
              <a:rPr lang="en-US" sz="1100" b="0" i="0" u="none" strike="noStrike" cap="none" baseline="0" dirty="0">
                <a:solidFill>
                  <a:srgbClr val="000000"/>
                </a:solidFill>
                <a:latin typeface="Arial"/>
                <a:ea typeface="Arial"/>
                <a:cs typeface="Arial"/>
                <a:sym typeface="Arial"/>
              </a:rPr>
              <a:t>A few minutes later the flight attendant returned with the good news which she delivered to the woman, who could not help but look at the people around her with a smug and self-satisfied grin.</a:t>
            </a:r>
          </a:p>
          <a:p>
            <a:endParaRPr lang="en-US" sz="1100" b="0" i="0" u="none" strike="noStrike" cap="none" baseline="0" dirty="0">
              <a:solidFill>
                <a:srgbClr val="000000"/>
              </a:solidFill>
              <a:latin typeface="Arial"/>
              <a:ea typeface="Arial"/>
              <a:cs typeface="Arial"/>
              <a:sym typeface="Arial"/>
            </a:endParaRPr>
          </a:p>
          <a:p>
            <a:r>
              <a:rPr lang="en-US" sz="1100" b="0" i="0" u="none" strike="noStrike" cap="none" baseline="0" dirty="0">
                <a:solidFill>
                  <a:srgbClr val="000000"/>
                </a:solidFill>
                <a:latin typeface="Arial"/>
                <a:ea typeface="Arial"/>
                <a:cs typeface="Arial"/>
                <a:sym typeface="Arial"/>
              </a:rPr>
              <a:t>“Madam, unfortunately, as I suspected, economy is full. However, we do have one seat in first class.”</a:t>
            </a:r>
          </a:p>
          <a:p>
            <a:endParaRPr lang="en-US" sz="1100" b="0" i="0" u="none" strike="noStrike" cap="none" baseline="0" dirty="0">
              <a:solidFill>
                <a:srgbClr val="000000"/>
              </a:solidFill>
              <a:latin typeface="Arial"/>
              <a:cs typeface="Arial"/>
              <a:sym typeface="Arial"/>
            </a:endParaRPr>
          </a:p>
          <a:p>
            <a:r>
              <a:rPr lang="en-US" sz="1100" b="0" i="0" u="none" strike="noStrike" cap="none" baseline="0" dirty="0">
                <a:solidFill>
                  <a:srgbClr val="000000"/>
                </a:solidFill>
                <a:latin typeface="Arial"/>
                <a:ea typeface="Arial"/>
                <a:cs typeface="Arial"/>
                <a:sym typeface="Arial"/>
              </a:rPr>
              <a:t>Before the lady had a chance to answer, the attendant continued. ”It is most extraordinary to make this kind of upgrade, however, and I have had to get special permission from the captain. But given the </a:t>
            </a:r>
            <a:r>
              <a:rPr lang="en-US" sz="1100" b="0" i="1" u="none" strike="noStrike" cap="none" baseline="0" dirty="0">
                <a:solidFill>
                  <a:srgbClr val="000000"/>
                </a:solidFill>
                <a:latin typeface="Arial"/>
                <a:ea typeface="Arial"/>
                <a:cs typeface="Arial"/>
                <a:sym typeface="Arial"/>
              </a:rPr>
              <a:t>circumstances</a:t>
            </a:r>
            <a:r>
              <a:rPr lang="en-US" sz="1100" b="0" i="0" u="none" strike="noStrike" cap="none" baseline="0" dirty="0">
                <a:solidFill>
                  <a:srgbClr val="000000"/>
                </a:solidFill>
                <a:latin typeface="Arial"/>
                <a:ea typeface="Arial"/>
                <a:cs typeface="Arial"/>
                <a:sym typeface="Arial"/>
              </a:rPr>
              <a:t>, the captain felt that it was outrageous that someone be forced to sit next to such an obnoxious person.”</a:t>
            </a:r>
          </a:p>
          <a:p>
            <a:endParaRPr lang="en-US" sz="1100" b="0" i="0" u="none" strike="noStrike" cap="none" baseline="0" dirty="0">
              <a:solidFill>
                <a:srgbClr val="000000"/>
              </a:solidFill>
              <a:latin typeface="Arial"/>
              <a:ea typeface="Arial"/>
              <a:cs typeface="Arial"/>
              <a:sym typeface="Arial"/>
            </a:endParaRPr>
          </a:p>
          <a:p>
            <a:r>
              <a:rPr lang="en-US" sz="1100" b="0" i="0" u="none" strike="noStrike" cap="none" baseline="0" dirty="0">
                <a:solidFill>
                  <a:srgbClr val="000000"/>
                </a:solidFill>
                <a:latin typeface="Arial"/>
                <a:ea typeface="Arial"/>
                <a:cs typeface="Arial"/>
                <a:sym typeface="Arial"/>
              </a:rPr>
              <a:t>With that, she turned to the black man sitting next to the woman, and said: “So if you’d like to get your things, sir, I have your seat ready for you.” </a:t>
            </a:r>
          </a:p>
          <a:p>
            <a:endParaRPr lang="en-US" sz="1100" b="0" i="0" u="none" strike="noStrike" cap="none" baseline="0" dirty="0">
              <a:solidFill>
                <a:srgbClr val="000000"/>
              </a:solidFill>
              <a:latin typeface="Arial"/>
              <a:ea typeface="Arial"/>
              <a:cs typeface="Arial"/>
              <a:sym typeface="Arial"/>
            </a:endParaRPr>
          </a:p>
          <a:p>
            <a:r>
              <a:rPr lang="en-US" sz="1100" b="0" i="0" u="none" strike="noStrike" cap="none" baseline="0" dirty="0">
                <a:solidFill>
                  <a:srgbClr val="000000"/>
                </a:solidFill>
                <a:latin typeface="Arial"/>
                <a:ea typeface="Arial"/>
                <a:cs typeface="Arial"/>
                <a:sym typeface="Arial"/>
              </a:rPr>
              <a:t>Apparently many of the surrounding passengers stood and gave a standing ovation while the Muslim man walked up to the front of the plane and took his first class seat.</a:t>
            </a:r>
            <a:endParaRPr dirty="0"/>
          </a:p>
        </p:txBody>
      </p:sp>
    </p:spTree>
    <p:extLst>
      <p:ext uri="{BB962C8B-B14F-4D97-AF65-F5344CB8AC3E}">
        <p14:creationId xmlns:p14="http://schemas.microsoft.com/office/powerpoint/2010/main" val="7374988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73cbe3ffd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1" name="Google Shape;341;g73cbe3ffd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SzPts val="1100"/>
              <a:buNone/>
            </a:pPr>
            <a:r>
              <a:rPr lang="en-US" dirty="0"/>
              <a:t>Say: When I was reading that story, I expected a different ending. How about you – did the end of the story surprise anyone?</a:t>
            </a:r>
          </a:p>
          <a:p>
            <a:pPr marL="0" lvl="0" indent="0" algn="l" rtl="0">
              <a:lnSpc>
                <a:spcPct val="100000"/>
              </a:lnSpc>
              <a:spcBef>
                <a:spcPts val="0"/>
              </a:spcBef>
              <a:spcAft>
                <a:spcPts val="0"/>
              </a:spcAft>
              <a:buSzPts val="1100"/>
              <a:buNone/>
            </a:pPr>
            <a:endParaRPr lang="en-US" dirty="0"/>
          </a:p>
          <a:p>
            <a:pPr marL="0" lvl="0" indent="0" algn="l" rtl="0">
              <a:lnSpc>
                <a:spcPct val="100000"/>
              </a:lnSpc>
              <a:spcBef>
                <a:spcPts val="0"/>
              </a:spcBef>
              <a:spcAft>
                <a:spcPts val="0"/>
              </a:spcAft>
              <a:buSzPts val="1100"/>
              <a:buNone/>
            </a:pPr>
            <a:r>
              <a:rPr lang="en-US" dirty="0"/>
              <a:t>Explain: Freedom of thought, conscience and religion is a protected human right. </a:t>
            </a:r>
          </a:p>
          <a:p>
            <a:pPr marL="0" lvl="0" indent="0" algn="l" rtl="0">
              <a:lnSpc>
                <a:spcPct val="100000"/>
              </a:lnSpc>
              <a:spcBef>
                <a:spcPts val="0"/>
              </a:spcBef>
              <a:spcAft>
                <a:spcPts val="0"/>
              </a:spcAft>
              <a:buSzPts val="1100"/>
              <a:buNone/>
            </a:pPr>
            <a:endParaRPr lang="en-US" dirty="0"/>
          </a:p>
          <a:p>
            <a:pPr marL="0" lvl="0" indent="0" algn="l" rtl="0">
              <a:lnSpc>
                <a:spcPct val="100000"/>
              </a:lnSpc>
              <a:spcBef>
                <a:spcPts val="0"/>
              </a:spcBef>
              <a:spcAft>
                <a:spcPts val="0"/>
              </a:spcAft>
              <a:buSzPts val="1100"/>
              <a:buNone/>
            </a:pPr>
            <a:r>
              <a:rPr lang="en-US" dirty="0"/>
              <a:t>Religious freedom for all human beings is protected by Article 18 of the UDHR, no matter what you believe.</a:t>
            </a:r>
          </a:p>
          <a:p>
            <a:pPr marL="0" lvl="0" indent="0" algn="l" rtl="0">
              <a:lnSpc>
                <a:spcPct val="100000"/>
              </a:lnSpc>
              <a:spcBef>
                <a:spcPts val="0"/>
              </a:spcBef>
              <a:spcAft>
                <a:spcPts val="0"/>
              </a:spcAft>
              <a:buSzPts val="1100"/>
              <a:buNone/>
            </a:pPr>
            <a:endParaRPr lang="en-US" dirty="0"/>
          </a:p>
          <a:p>
            <a:pPr marL="0" lvl="0" indent="0" algn="l" rtl="0">
              <a:lnSpc>
                <a:spcPct val="100000"/>
              </a:lnSpc>
              <a:spcBef>
                <a:spcPts val="0"/>
              </a:spcBef>
              <a:spcAft>
                <a:spcPts val="0"/>
              </a:spcAft>
              <a:buSzPts val="1100"/>
              <a:buNone/>
            </a:pPr>
            <a:r>
              <a:rPr lang="en-US" dirty="0"/>
              <a:t>Ask: Just because the woman on the airplane didn’t like the man’s religion, do you think she had the right to make him move? (No.)</a:t>
            </a:r>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9330536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839f680ea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0" name="Google Shape;370;g839f680eac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r>
              <a:rPr lang="en-US" sz="1100" b="0" i="0" u="none" strike="noStrike" cap="none" baseline="0" dirty="0">
                <a:solidFill>
                  <a:srgbClr val="000000"/>
                </a:solidFill>
                <a:latin typeface="Arial"/>
                <a:ea typeface="Arial"/>
                <a:cs typeface="Arial"/>
                <a:sym typeface="Arial"/>
              </a:rPr>
              <a:t>Have a student hand out pencils and copies of the UDHR and CRC.</a:t>
            </a:r>
          </a:p>
          <a:p>
            <a:pPr marL="139700" indent="0">
              <a:buNone/>
            </a:pPr>
            <a:endParaRPr lang="en-US" sz="1100" b="0" i="0" u="none" strike="noStrike" cap="none" baseline="0" dirty="0">
              <a:solidFill>
                <a:srgbClr val="000000"/>
              </a:solidFill>
              <a:latin typeface="Arial"/>
              <a:ea typeface="Arial"/>
              <a:cs typeface="Arial"/>
              <a:sym typeface="Arial"/>
            </a:endParaRPr>
          </a:p>
          <a:p>
            <a:r>
              <a:rPr lang="en-US" sz="1100" b="0" i="0" u="none" strike="noStrike" cap="none" baseline="0" dirty="0">
                <a:solidFill>
                  <a:srgbClr val="000000"/>
                </a:solidFill>
                <a:latin typeface="Arial"/>
                <a:ea typeface="Arial"/>
                <a:cs typeface="Arial"/>
                <a:sym typeface="Arial"/>
              </a:rPr>
              <a:t>If you don’t have any copies of the UDHR or the CRC, or if you don’t have enough for everyone, use the printed article at the end of the lesson.</a:t>
            </a:r>
          </a:p>
          <a:p>
            <a:endParaRPr lang="en-US" sz="1100" b="0" i="0" u="none" strike="noStrike" cap="none" baseline="0" dirty="0">
              <a:solidFill>
                <a:srgbClr val="000000"/>
              </a:solidFill>
              <a:latin typeface="Arial"/>
              <a:ea typeface="Arial"/>
              <a:cs typeface="Arial"/>
              <a:sym typeface="Arial"/>
            </a:endParaRPr>
          </a:p>
          <a:p>
            <a:r>
              <a:rPr lang="en-US" sz="1100" b="0" i="0" u="none" strike="noStrike" cap="none" baseline="0" dirty="0">
                <a:solidFill>
                  <a:srgbClr val="000000"/>
                </a:solidFill>
                <a:latin typeface="Arial"/>
                <a:ea typeface="Arial"/>
                <a:cs typeface="Arial"/>
                <a:sym typeface="Arial"/>
              </a:rPr>
              <a:t>Say: As we read this article of the Universal Declaration, I want you to think about how you would have handled this case. </a:t>
            </a:r>
          </a:p>
          <a:p>
            <a:endParaRPr lang="en-US" sz="1100" b="0" i="0" u="none" strike="noStrike" cap="none" baseline="0" dirty="0">
              <a:solidFill>
                <a:srgbClr val="000000"/>
              </a:solidFill>
              <a:latin typeface="Arial"/>
              <a:ea typeface="Arial"/>
              <a:cs typeface="Arial"/>
              <a:sym typeface="Arial"/>
            </a:endParaRPr>
          </a:p>
          <a:p>
            <a:r>
              <a:rPr lang="en-US" sz="1100" b="0" i="0" u="none" strike="noStrike" cap="none" baseline="0" dirty="0">
                <a:solidFill>
                  <a:srgbClr val="000000"/>
                </a:solidFill>
                <a:latin typeface="Arial"/>
                <a:ea typeface="Arial"/>
                <a:cs typeface="Arial"/>
                <a:sym typeface="Arial"/>
              </a:rPr>
              <a:t>Listen for three phrases that explain what this is about.</a:t>
            </a: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372b59db7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g7372b59db7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6288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US" sz="1100" b="0" i="0" u="none" strike="noStrike" cap="none" baseline="0" dirty="0">
                <a:solidFill>
                  <a:srgbClr val="000000"/>
                </a:solidFill>
                <a:latin typeface="Arial"/>
                <a:ea typeface="Arial"/>
                <a:cs typeface="Arial"/>
                <a:sym typeface="Arial"/>
              </a:rPr>
              <a:t>Ask a student to read Article 18 (found at the back of the lesson). Use whichever version is most appropriate for your students. </a:t>
            </a:r>
            <a:r>
              <a:rPr lang="en-US" sz="1100" b="1" i="0" u="none" strike="noStrike" cap="none" baseline="0" dirty="0">
                <a:solidFill>
                  <a:srgbClr val="000000"/>
                </a:solidFill>
                <a:latin typeface="Arial"/>
                <a:ea typeface="Arial"/>
                <a:cs typeface="Arial"/>
                <a:sym typeface="Arial"/>
              </a:rPr>
              <a:t>Stop after each phrase </a:t>
            </a:r>
            <a:r>
              <a:rPr lang="en-US" sz="1100" b="0" i="0" u="none" strike="noStrike" cap="none" baseline="0" dirty="0">
                <a:solidFill>
                  <a:srgbClr val="000000"/>
                </a:solidFill>
                <a:latin typeface="Arial"/>
                <a:ea typeface="Arial"/>
                <a:cs typeface="Arial"/>
                <a:sym typeface="Arial"/>
              </a:rPr>
              <a:t>is read and have students </a:t>
            </a:r>
            <a:r>
              <a:rPr lang="en-US" sz="1100" b="1" i="0" u="none" strike="noStrike" cap="none" baseline="0" dirty="0">
                <a:solidFill>
                  <a:srgbClr val="000000"/>
                </a:solidFill>
                <a:latin typeface="Arial"/>
                <a:ea typeface="Arial"/>
                <a:cs typeface="Arial"/>
                <a:sym typeface="Arial"/>
              </a:rPr>
              <a:t>underline them</a:t>
            </a:r>
            <a:r>
              <a:rPr lang="en-US" sz="1100" b="0" i="0" u="none" strike="noStrike" cap="none" baseline="0" dirty="0">
                <a:solidFill>
                  <a:srgbClr val="000000"/>
                </a:solidFill>
                <a:latin typeface="Arial"/>
                <a:ea typeface="Arial"/>
                <a:cs typeface="Arial"/>
                <a:sym typeface="Arial"/>
              </a:rPr>
              <a:t>, as indicated below. </a:t>
            </a:r>
          </a:p>
          <a:p>
            <a:endParaRPr lang="en-US" sz="1100" b="0" i="0" u="none" strike="noStrike" cap="none" baseline="0" dirty="0">
              <a:solidFill>
                <a:srgbClr val="000000"/>
              </a:solidFill>
              <a:latin typeface="Arial"/>
              <a:ea typeface="Arial"/>
              <a:cs typeface="Arial"/>
              <a:sym typeface="Arial"/>
            </a:endParaRPr>
          </a:p>
          <a:p>
            <a:r>
              <a:rPr lang="en-US" sz="1100" b="1" i="0" u="none" strike="noStrike" cap="none" baseline="0" dirty="0">
                <a:solidFill>
                  <a:srgbClr val="000000"/>
                </a:solidFill>
                <a:latin typeface="Arial"/>
                <a:ea typeface="Arial"/>
                <a:cs typeface="Arial"/>
                <a:sym typeface="Arial"/>
              </a:rPr>
              <a:t>Article 18: </a:t>
            </a:r>
            <a:r>
              <a:rPr lang="en-US" sz="1100" b="0" i="1" u="none" strike="noStrike" cap="none" baseline="0" dirty="0">
                <a:solidFill>
                  <a:srgbClr val="000000"/>
                </a:solidFill>
                <a:latin typeface="Arial"/>
                <a:ea typeface="Arial"/>
                <a:cs typeface="Arial"/>
                <a:sym typeface="Arial"/>
              </a:rPr>
              <a:t>Everyone has the right to freedom of thought, conscience and religion; this right includes freedom to change his or her religion or belief, and freedom, either alone or in community with others and in public or private, to manifest his or her religion or belief in teaching, practice, worship and observance</a:t>
            </a: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839f680ea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0" name="Google Shape;370;g839f680eac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457200" lvl="0" indent="-317500" algn="l" rtl="0">
              <a:lnSpc>
                <a:spcPct val="115000"/>
              </a:lnSpc>
              <a:spcBef>
                <a:spcPts val="0"/>
              </a:spcBef>
              <a:spcAft>
                <a:spcPts val="0"/>
              </a:spcAft>
              <a:buSzPts val="1400"/>
              <a:buChar char="●"/>
            </a:pPr>
            <a:r>
              <a:rPr lang="en-US" dirty="0">
                <a:solidFill>
                  <a:schemeClr val="dk1"/>
                </a:solidFill>
              </a:rPr>
              <a:t>Write the word </a:t>
            </a:r>
            <a:r>
              <a:rPr lang="en-US" b="1" dirty="0">
                <a:solidFill>
                  <a:schemeClr val="dk1"/>
                </a:solidFill>
              </a:rPr>
              <a:t>RELIGION </a:t>
            </a:r>
            <a:r>
              <a:rPr lang="en-US" dirty="0">
                <a:solidFill>
                  <a:schemeClr val="dk1"/>
                </a:solidFill>
              </a:rPr>
              <a:t>on the chalkboard or a big piece of paper. </a:t>
            </a:r>
          </a:p>
          <a:p>
            <a:pPr marL="457200" lvl="0" indent="-317500" algn="l" rtl="0">
              <a:lnSpc>
                <a:spcPct val="115000"/>
              </a:lnSpc>
              <a:spcBef>
                <a:spcPts val="0"/>
              </a:spcBef>
              <a:spcAft>
                <a:spcPts val="0"/>
              </a:spcAft>
              <a:buSzPts val="1400"/>
              <a:buChar char="●"/>
            </a:pPr>
            <a:endParaRPr lang="en-US" dirty="0">
              <a:solidFill>
                <a:schemeClr val="dk1"/>
              </a:solidFill>
            </a:endParaRPr>
          </a:p>
          <a:p>
            <a:pPr marL="457200" lvl="0" indent="-317500" algn="l" rtl="0">
              <a:lnSpc>
                <a:spcPct val="115000"/>
              </a:lnSpc>
              <a:spcBef>
                <a:spcPts val="0"/>
              </a:spcBef>
              <a:spcAft>
                <a:spcPts val="0"/>
              </a:spcAft>
              <a:buSzPts val="1400"/>
              <a:buChar char="●"/>
            </a:pPr>
            <a:r>
              <a:rPr lang="en-US" dirty="0">
                <a:solidFill>
                  <a:schemeClr val="dk1"/>
                </a:solidFill>
              </a:rPr>
              <a:t>Student reads: Everyone has the right to </a:t>
            </a:r>
            <a:r>
              <a:rPr lang="en-US" b="1" dirty="0">
                <a:solidFill>
                  <a:schemeClr val="dk1"/>
                </a:solidFill>
              </a:rPr>
              <a:t>freedom of thought, conscience and religion; </a:t>
            </a:r>
          </a:p>
          <a:p>
            <a:pPr marL="457200" lvl="0" indent="-317500" algn="l" rtl="0">
              <a:lnSpc>
                <a:spcPct val="115000"/>
              </a:lnSpc>
              <a:spcBef>
                <a:spcPts val="0"/>
              </a:spcBef>
              <a:spcAft>
                <a:spcPts val="0"/>
              </a:spcAft>
              <a:buSzPts val="1400"/>
              <a:buChar char="●"/>
            </a:pPr>
            <a:endParaRPr lang="en-US" dirty="0">
              <a:solidFill>
                <a:schemeClr val="dk1"/>
              </a:solidFill>
            </a:endParaRPr>
          </a:p>
          <a:p>
            <a:pPr marL="457200" lvl="0" indent="-317500" algn="l" rtl="0">
              <a:lnSpc>
                <a:spcPct val="115000"/>
              </a:lnSpc>
              <a:spcBef>
                <a:spcPts val="0"/>
              </a:spcBef>
              <a:spcAft>
                <a:spcPts val="0"/>
              </a:spcAft>
              <a:buSzPts val="1400"/>
              <a:buChar char="●"/>
            </a:pPr>
            <a:r>
              <a:rPr lang="en-US" dirty="0">
                <a:solidFill>
                  <a:schemeClr val="dk1"/>
                </a:solidFill>
              </a:rPr>
              <a:t>Ask: What does that mean? (If no one answers, explain that it’s the freedom to think and believe whatever you want.) </a:t>
            </a:r>
          </a:p>
          <a:p>
            <a:pPr marL="457200" lvl="0" indent="-317500" algn="l" rtl="0">
              <a:lnSpc>
                <a:spcPct val="115000"/>
              </a:lnSpc>
              <a:spcBef>
                <a:spcPts val="0"/>
              </a:spcBef>
              <a:spcAft>
                <a:spcPts val="0"/>
              </a:spcAft>
              <a:buSzPts val="1400"/>
              <a:buChar char="●"/>
            </a:pPr>
            <a:endParaRPr lang="en-US" dirty="0">
              <a:solidFill>
                <a:schemeClr val="dk1"/>
              </a:solidFill>
            </a:endParaRPr>
          </a:p>
          <a:p>
            <a:pPr marL="457200" lvl="0" indent="-317500" algn="l" rtl="0">
              <a:lnSpc>
                <a:spcPct val="115000"/>
              </a:lnSpc>
              <a:spcBef>
                <a:spcPts val="0"/>
              </a:spcBef>
              <a:spcAft>
                <a:spcPts val="0"/>
              </a:spcAft>
              <a:buSzPts val="1400"/>
              <a:buChar char="●"/>
            </a:pPr>
            <a:r>
              <a:rPr lang="en-US" dirty="0">
                <a:solidFill>
                  <a:schemeClr val="dk1"/>
                </a:solidFill>
              </a:rPr>
              <a:t>Everybody please underline that phrase. </a:t>
            </a:r>
          </a:p>
          <a:p>
            <a:pPr marL="457200" lvl="0" indent="-317500" algn="l" rtl="0">
              <a:lnSpc>
                <a:spcPct val="115000"/>
              </a:lnSpc>
              <a:spcBef>
                <a:spcPts val="0"/>
              </a:spcBef>
              <a:spcAft>
                <a:spcPts val="0"/>
              </a:spcAft>
              <a:buSzPts val="1400"/>
              <a:buChar char="●"/>
            </a:pPr>
            <a:endParaRPr lang="en-US" dirty="0">
              <a:solidFill>
                <a:schemeClr val="dk1"/>
              </a:solidFill>
            </a:endParaRPr>
          </a:p>
          <a:p>
            <a:pPr marL="457200" lvl="0" indent="-317500" algn="l" rtl="0">
              <a:lnSpc>
                <a:spcPct val="115000"/>
              </a:lnSpc>
              <a:spcBef>
                <a:spcPts val="0"/>
              </a:spcBef>
              <a:spcAft>
                <a:spcPts val="0"/>
              </a:spcAft>
              <a:buSzPts val="1400"/>
              <a:buChar char="●"/>
            </a:pPr>
            <a:r>
              <a:rPr lang="en-US" dirty="0">
                <a:solidFill>
                  <a:schemeClr val="dk1"/>
                </a:solidFill>
              </a:rPr>
              <a:t>Write the number 1, and the word “</a:t>
            </a:r>
            <a:r>
              <a:rPr lang="en-US" sz="1400" b="1" dirty="0">
                <a:solidFill>
                  <a:schemeClr val="dk1"/>
                </a:solidFill>
              </a:rPr>
              <a:t>Have</a:t>
            </a:r>
            <a:r>
              <a:rPr lang="en-US" dirty="0">
                <a:solidFill>
                  <a:schemeClr val="dk1"/>
                </a:solidFill>
              </a:rPr>
              <a:t>” on the chalkboard. </a:t>
            </a:r>
          </a:p>
          <a:p>
            <a:pPr marL="457200" lvl="0" indent="-317500" algn="l" rtl="0">
              <a:lnSpc>
                <a:spcPct val="115000"/>
              </a:lnSpc>
              <a:spcBef>
                <a:spcPts val="0"/>
              </a:spcBef>
              <a:spcAft>
                <a:spcPts val="0"/>
              </a:spcAft>
              <a:buSzPts val="1400"/>
              <a:buChar char="●"/>
            </a:pPr>
            <a:endParaRPr lang="en-US" dirty="0">
              <a:solidFill>
                <a:schemeClr val="dk1"/>
              </a:solidFill>
            </a:endParaRPr>
          </a:p>
        </p:txBody>
      </p:sp>
    </p:spTree>
    <p:extLst>
      <p:ext uri="{BB962C8B-B14F-4D97-AF65-F5344CB8AC3E}">
        <p14:creationId xmlns:p14="http://schemas.microsoft.com/office/powerpoint/2010/main" val="13367998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839f680ea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0" name="Google Shape;370;g839f680eac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457200" lvl="0" indent="-317500" algn="l" rtl="0">
              <a:lnSpc>
                <a:spcPct val="115000"/>
              </a:lnSpc>
              <a:spcBef>
                <a:spcPts val="0"/>
              </a:spcBef>
              <a:spcAft>
                <a:spcPts val="0"/>
              </a:spcAft>
              <a:buSzPts val="1400"/>
              <a:buChar char="●"/>
            </a:pPr>
            <a:endParaRPr lang="en-US" dirty="0">
              <a:solidFill>
                <a:schemeClr val="dk1"/>
              </a:solidFill>
            </a:endParaRPr>
          </a:p>
          <a:p>
            <a:pPr marL="457200" lvl="0" indent="-317500" algn="l" rtl="0">
              <a:lnSpc>
                <a:spcPct val="115000"/>
              </a:lnSpc>
              <a:spcBef>
                <a:spcPts val="0"/>
              </a:spcBef>
              <a:spcAft>
                <a:spcPts val="0"/>
              </a:spcAft>
              <a:buSzPts val="1400"/>
              <a:buChar char="●"/>
            </a:pPr>
            <a:r>
              <a:rPr lang="en-US" dirty="0">
                <a:solidFill>
                  <a:schemeClr val="dk1"/>
                </a:solidFill>
              </a:rPr>
              <a:t>Student reads: This right includes </a:t>
            </a:r>
            <a:r>
              <a:rPr lang="en-US" b="1" dirty="0">
                <a:solidFill>
                  <a:schemeClr val="dk1"/>
                </a:solidFill>
              </a:rPr>
              <a:t>freedom to change his or her religion or belief </a:t>
            </a:r>
          </a:p>
          <a:p>
            <a:pPr marL="457200" lvl="0" indent="-317500" algn="l" rtl="0">
              <a:lnSpc>
                <a:spcPct val="115000"/>
              </a:lnSpc>
              <a:spcBef>
                <a:spcPts val="0"/>
              </a:spcBef>
              <a:spcAft>
                <a:spcPts val="0"/>
              </a:spcAft>
              <a:buSzPts val="1400"/>
              <a:buChar char="●"/>
            </a:pPr>
            <a:endParaRPr lang="en-US" b="1" dirty="0">
              <a:solidFill>
                <a:schemeClr val="dk1"/>
              </a:solidFill>
            </a:endParaRPr>
          </a:p>
          <a:p>
            <a:pPr marL="457200" lvl="0" indent="-317500" algn="l" rtl="0">
              <a:lnSpc>
                <a:spcPct val="115000"/>
              </a:lnSpc>
              <a:spcBef>
                <a:spcPts val="0"/>
              </a:spcBef>
              <a:spcAft>
                <a:spcPts val="0"/>
              </a:spcAft>
              <a:buSzPts val="1400"/>
              <a:buChar char="●"/>
            </a:pPr>
            <a:r>
              <a:rPr lang="en-US" dirty="0">
                <a:solidFill>
                  <a:schemeClr val="dk1"/>
                </a:solidFill>
              </a:rPr>
              <a:t>Ask: What is this telling us? (You can change your mind and believe something else or join another group.) Please underline the phrase. </a:t>
            </a:r>
          </a:p>
          <a:p>
            <a:pPr marL="457200" lvl="0" indent="-317500" algn="l" rtl="0">
              <a:lnSpc>
                <a:spcPct val="115000"/>
              </a:lnSpc>
              <a:spcBef>
                <a:spcPts val="0"/>
              </a:spcBef>
              <a:spcAft>
                <a:spcPts val="0"/>
              </a:spcAft>
              <a:buSzPts val="1400"/>
              <a:buChar char="●"/>
            </a:pPr>
            <a:endParaRPr lang="en-US" dirty="0">
              <a:solidFill>
                <a:schemeClr val="dk1"/>
              </a:solidFill>
            </a:endParaRPr>
          </a:p>
          <a:p>
            <a:pPr marL="457200" lvl="0" indent="-317500" algn="l" rtl="0">
              <a:lnSpc>
                <a:spcPct val="115000"/>
              </a:lnSpc>
              <a:spcBef>
                <a:spcPts val="0"/>
              </a:spcBef>
              <a:spcAft>
                <a:spcPts val="0"/>
              </a:spcAft>
              <a:buSzPts val="1400"/>
              <a:buChar char="●"/>
            </a:pPr>
            <a:r>
              <a:rPr lang="en-US" dirty="0">
                <a:solidFill>
                  <a:schemeClr val="dk1"/>
                </a:solidFill>
              </a:rPr>
              <a:t>Write number 2 on the board, and the word “</a:t>
            </a:r>
            <a:r>
              <a:rPr lang="en-US" b="1" dirty="0">
                <a:solidFill>
                  <a:schemeClr val="dk1"/>
                </a:solidFill>
              </a:rPr>
              <a:t>Change.” </a:t>
            </a:r>
          </a:p>
          <a:p>
            <a:pPr marL="457200" lvl="0" indent="-317500" algn="l" rtl="0">
              <a:lnSpc>
                <a:spcPct val="115000"/>
              </a:lnSpc>
              <a:spcBef>
                <a:spcPts val="0"/>
              </a:spcBef>
              <a:spcAft>
                <a:spcPts val="0"/>
              </a:spcAft>
              <a:buSzPts val="1400"/>
              <a:buChar char="●"/>
            </a:pPr>
            <a:endParaRPr lang="en-US" dirty="0">
              <a:solidFill>
                <a:schemeClr val="dk1"/>
              </a:solidFill>
            </a:endParaRPr>
          </a:p>
          <a:p>
            <a:pPr marL="457200" lvl="0" indent="-317500" algn="l" rtl="0">
              <a:lnSpc>
                <a:spcPct val="115000"/>
              </a:lnSpc>
              <a:spcBef>
                <a:spcPts val="0"/>
              </a:spcBef>
              <a:spcAft>
                <a:spcPts val="0"/>
              </a:spcAft>
              <a:buSzPts val="1400"/>
              <a:buChar char="●"/>
            </a:pPr>
            <a:r>
              <a:rPr lang="en-US" dirty="0">
                <a:solidFill>
                  <a:schemeClr val="dk1"/>
                </a:solidFill>
              </a:rPr>
              <a:t>Student reads: and </a:t>
            </a:r>
            <a:r>
              <a:rPr lang="en-US" b="1" dirty="0">
                <a:solidFill>
                  <a:schemeClr val="dk1"/>
                </a:solidFill>
              </a:rPr>
              <a:t>freedom, either alone or in community with others and in public or private, to manifest his or her religion or belief in teaching, practice, worship and observance. </a:t>
            </a:r>
          </a:p>
          <a:p>
            <a:pPr marL="457200" lvl="0" indent="-317500" algn="l" rtl="0">
              <a:lnSpc>
                <a:spcPct val="115000"/>
              </a:lnSpc>
              <a:spcBef>
                <a:spcPts val="0"/>
              </a:spcBef>
              <a:spcAft>
                <a:spcPts val="0"/>
              </a:spcAft>
              <a:buSzPts val="1400"/>
              <a:buChar char="●"/>
            </a:pPr>
            <a:endParaRPr lang="en-US" dirty="0">
              <a:solidFill>
                <a:schemeClr val="dk1"/>
              </a:solidFill>
            </a:endParaRPr>
          </a:p>
          <a:p>
            <a:pPr marL="457200" lvl="0" indent="-317500" algn="l" rtl="0">
              <a:lnSpc>
                <a:spcPct val="115000"/>
              </a:lnSpc>
              <a:spcBef>
                <a:spcPts val="0"/>
              </a:spcBef>
              <a:spcAft>
                <a:spcPts val="0"/>
              </a:spcAft>
              <a:buSzPts val="1400"/>
              <a:buChar char="●"/>
            </a:pPr>
            <a:r>
              <a:rPr lang="en-US" dirty="0">
                <a:solidFill>
                  <a:schemeClr val="dk1"/>
                </a:solidFill>
              </a:rPr>
              <a:t>Ask: What is this phrase saying? (You are free to worship by yourself or with other people, and to practice and teach about your belief or religion.) Please underline the phrase. </a:t>
            </a:r>
          </a:p>
          <a:p>
            <a:pPr marL="457200" lvl="0" indent="-317500" algn="l" rtl="0">
              <a:lnSpc>
                <a:spcPct val="115000"/>
              </a:lnSpc>
              <a:spcBef>
                <a:spcPts val="0"/>
              </a:spcBef>
              <a:spcAft>
                <a:spcPts val="0"/>
              </a:spcAft>
              <a:buSzPts val="1400"/>
              <a:buChar char="●"/>
            </a:pPr>
            <a:endParaRPr lang="en-US" dirty="0">
              <a:solidFill>
                <a:schemeClr val="dk1"/>
              </a:solidFill>
            </a:endParaRPr>
          </a:p>
          <a:p>
            <a:pPr marL="457200" lvl="0" indent="-317500" algn="l" rtl="0">
              <a:lnSpc>
                <a:spcPct val="115000"/>
              </a:lnSpc>
              <a:spcBef>
                <a:spcPts val="0"/>
              </a:spcBef>
              <a:spcAft>
                <a:spcPts val="0"/>
              </a:spcAft>
              <a:buSzPts val="1400"/>
              <a:buChar char="●"/>
            </a:pPr>
            <a:r>
              <a:rPr lang="en-US" dirty="0">
                <a:solidFill>
                  <a:schemeClr val="dk1"/>
                </a:solidFill>
              </a:rPr>
              <a:t>Write number 3 on the chalkboard, and the words “</a:t>
            </a:r>
            <a:r>
              <a:rPr lang="en-US" b="1" dirty="0">
                <a:solidFill>
                  <a:schemeClr val="dk1"/>
                </a:solidFill>
              </a:rPr>
              <a:t>Show or Teach</a:t>
            </a:r>
            <a:r>
              <a:rPr lang="en-US" dirty="0">
                <a:solidFill>
                  <a:schemeClr val="dk1"/>
                </a:solidFill>
              </a:rPr>
              <a:t>.”</a:t>
            </a:r>
            <a:endParaRPr lang="en-US" dirty="0"/>
          </a:p>
        </p:txBody>
      </p:sp>
    </p:spTree>
    <p:extLst>
      <p:ext uri="{BB962C8B-B14F-4D97-AF65-F5344CB8AC3E}">
        <p14:creationId xmlns:p14="http://schemas.microsoft.com/office/powerpoint/2010/main" val="10465238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839f680ea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0" name="Google Shape;370;g839f680eac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457200" lvl="0" indent="-317500" algn="l" rtl="0">
              <a:lnSpc>
                <a:spcPct val="115000"/>
              </a:lnSpc>
              <a:spcBef>
                <a:spcPts val="0"/>
              </a:spcBef>
              <a:spcAft>
                <a:spcPts val="0"/>
              </a:spcAft>
              <a:buSzPts val="1400"/>
              <a:buChar char="●"/>
            </a:pPr>
            <a:endParaRPr lang="en-US" dirty="0">
              <a:solidFill>
                <a:schemeClr val="dk1"/>
              </a:solidFill>
            </a:endParaRPr>
          </a:p>
          <a:p>
            <a:pPr marL="457200" lvl="0" indent="-317500" algn="l" rtl="0">
              <a:lnSpc>
                <a:spcPct val="115000"/>
              </a:lnSpc>
              <a:spcBef>
                <a:spcPts val="0"/>
              </a:spcBef>
              <a:spcAft>
                <a:spcPts val="0"/>
              </a:spcAft>
              <a:buSzPts val="1400"/>
              <a:buChar char="●"/>
            </a:pPr>
            <a:endParaRPr lang="en-US" dirty="0">
              <a:solidFill>
                <a:schemeClr val="dk1"/>
              </a:solidFill>
            </a:endParaRPr>
          </a:p>
          <a:p>
            <a:pPr marL="457200" lvl="0" indent="-317500" algn="l" rtl="0">
              <a:lnSpc>
                <a:spcPct val="115000"/>
              </a:lnSpc>
              <a:spcBef>
                <a:spcPts val="0"/>
              </a:spcBef>
              <a:spcAft>
                <a:spcPts val="0"/>
              </a:spcAft>
              <a:buSzPts val="1400"/>
              <a:buChar char="●"/>
            </a:pPr>
            <a:r>
              <a:rPr lang="en-US" dirty="0">
                <a:solidFill>
                  <a:schemeClr val="dk1"/>
                </a:solidFill>
              </a:rPr>
              <a:t>Student reads: and </a:t>
            </a:r>
            <a:r>
              <a:rPr lang="en-US" b="1" dirty="0">
                <a:solidFill>
                  <a:schemeClr val="dk1"/>
                </a:solidFill>
              </a:rPr>
              <a:t>freedom, either alone or in community with others and in public or private, to manifest his or her religion or belief in teaching, practice, worship and observance. </a:t>
            </a:r>
          </a:p>
          <a:p>
            <a:pPr marL="457200" lvl="0" indent="-317500" algn="l" rtl="0">
              <a:lnSpc>
                <a:spcPct val="115000"/>
              </a:lnSpc>
              <a:spcBef>
                <a:spcPts val="0"/>
              </a:spcBef>
              <a:spcAft>
                <a:spcPts val="0"/>
              </a:spcAft>
              <a:buSzPts val="1400"/>
              <a:buChar char="●"/>
            </a:pPr>
            <a:endParaRPr lang="en-US" dirty="0">
              <a:solidFill>
                <a:schemeClr val="dk1"/>
              </a:solidFill>
            </a:endParaRPr>
          </a:p>
          <a:p>
            <a:pPr marL="457200" lvl="0" indent="-317500" algn="l" rtl="0">
              <a:lnSpc>
                <a:spcPct val="115000"/>
              </a:lnSpc>
              <a:spcBef>
                <a:spcPts val="0"/>
              </a:spcBef>
              <a:spcAft>
                <a:spcPts val="0"/>
              </a:spcAft>
              <a:buSzPts val="1400"/>
              <a:buChar char="●"/>
            </a:pPr>
            <a:r>
              <a:rPr lang="en-US" dirty="0">
                <a:solidFill>
                  <a:schemeClr val="dk1"/>
                </a:solidFill>
              </a:rPr>
              <a:t>Ask: What is this phrase saying? (You are free to worship by yourself or with other people, and to practice and teach about your belief or religion.) Please underline the phrase. </a:t>
            </a:r>
          </a:p>
          <a:p>
            <a:pPr marL="457200" lvl="0" indent="-317500" algn="l" rtl="0">
              <a:lnSpc>
                <a:spcPct val="115000"/>
              </a:lnSpc>
              <a:spcBef>
                <a:spcPts val="0"/>
              </a:spcBef>
              <a:spcAft>
                <a:spcPts val="0"/>
              </a:spcAft>
              <a:buSzPts val="1400"/>
              <a:buChar char="●"/>
            </a:pPr>
            <a:endParaRPr lang="en-US" dirty="0">
              <a:solidFill>
                <a:schemeClr val="dk1"/>
              </a:solidFill>
            </a:endParaRPr>
          </a:p>
          <a:p>
            <a:pPr marL="457200" lvl="0" indent="-317500" algn="l" rtl="0">
              <a:lnSpc>
                <a:spcPct val="115000"/>
              </a:lnSpc>
              <a:spcBef>
                <a:spcPts val="0"/>
              </a:spcBef>
              <a:spcAft>
                <a:spcPts val="0"/>
              </a:spcAft>
              <a:buSzPts val="1400"/>
              <a:buChar char="●"/>
            </a:pPr>
            <a:r>
              <a:rPr lang="en-US" dirty="0">
                <a:solidFill>
                  <a:schemeClr val="dk1"/>
                </a:solidFill>
              </a:rPr>
              <a:t>Write number 3 on the chalkboard, and the words “</a:t>
            </a:r>
            <a:r>
              <a:rPr lang="en-US" b="1" dirty="0">
                <a:solidFill>
                  <a:schemeClr val="dk1"/>
                </a:solidFill>
              </a:rPr>
              <a:t>Show or Teach</a:t>
            </a:r>
            <a:r>
              <a:rPr lang="en-US" dirty="0">
                <a:solidFill>
                  <a:schemeClr val="dk1"/>
                </a:solidFill>
              </a:rPr>
              <a:t>.”</a:t>
            </a:r>
            <a:endParaRPr lang="en-US" dirty="0"/>
          </a:p>
        </p:txBody>
      </p:sp>
    </p:spTree>
    <p:extLst>
      <p:ext uri="{BB962C8B-B14F-4D97-AF65-F5344CB8AC3E}">
        <p14:creationId xmlns:p14="http://schemas.microsoft.com/office/powerpoint/2010/main" val="8366214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839f680ea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0" name="Google Shape;370;g839f680eac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457200" lvl="0" indent="-317500" algn="l" rtl="0">
              <a:lnSpc>
                <a:spcPct val="115000"/>
              </a:lnSpc>
              <a:spcBef>
                <a:spcPts val="0"/>
              </a:spcBef>
              <a:spcAft>
                <a:spcPts val="0"/>
              </a:spcAft>
              <a:buSzPts val="1400"/>
              <a:buChar char="●"/>
            </a:pPr>
            <a:endParaRPr lang="en-US" dirty="0">
              <a:solidFill>
                <a:schemeClr val="dk1"/>
              </a:solidFill>
            </a:endParaRPr>
          </a:p>
          <a:p>
            <a:pPr marL="457200" lvl="0" indent="-317500" algn="l" rtl="0">
              <a:lnSpc>
                <a:spcPct val="115000"/>
              </a:lnSpc>
              <a:spcBef>
                <a:spcPts val="0"/>
              </a:spcBef>
              <a:spcAft>
                <a:spcPts val="0"/>
              </a:spcAft>
              <a:buSzPts val="1400"/>
              <a:buChar char="●"/>
            </a:pPr>
            <a:endParaRPr lang="en-US" dirty="0">
              <a:solidFill>
                <a:schemeClr val="dk1"/>
              </a:solidFill>
            </a:endParaRPr>
          </a:p>
          <a:p>
            <a:pPr marL="139700" indent="0">
              <a:buNone/>
            </a:pPr>
            <a:r>
              <a:rPr lang="en-US" sz="1100" b="0" i="0" u="none" strike="noStrike" cap="none" baseline="0" dirty="0">
                <a:solidFill>
                  <a:srgbClr val="000000"/>
                </a:solidFill>
                <a:latin typeface="Arial"/>
                <a:ea typeface="Arial"/>
                <a:cs typeface="Arial"/>
                <a:sym typeface="Arial"/>
              </a:rPr>
              <a:t>Explain: Freedom of religion includes three things – the right to HAVE a religion or belief, the right to CHANGE your religion, and the right to SHOW OR TALK about your religion.</a:t>
            </a:r>
          </a:p>
          <a:p>
            <a:pPr marL="139700" indent="0">
              <a:buNone/>
            </a:pPr>
            <a:endParaRPr lang="en-US" sz="1100" b="0" i="0" u="none" strike="noStrike" cap="none" baseline="0" dirty="0">
              <a:solidFill>
                <a:srgbClr val="000000"/>
              </a:solidFill>
              <a:latin typeface="Arial"/>
              <a:cs typeface="Arial"/>
              <a:sym typeface="Arial"/>
            </a:endParaRPr>
          </a:p>
          <a:p>
            <a:pPr marL="139700" indent="0">
              <a:buNone/>
            </a:pPr>
            <a:r>
              <a:rPr lang="en-US" sz="1100" b="0" i="0" u="none" strike="noStrike" cap="none" baseline="0" dirty="0">
                <a:solidFill>
                  <a:srgbClr val="000000"/>
                </a:solidFill>
                <a:latin typeface="Arial"/>
                <a:ea typeface="Arial"/>
                <a:cs typeface="Arial"/>
                <a:sym typeface="Arial"/>
              </a:rPr>
              <a:t>Say: So that’s the right that ADULTS have for religion. Now let’s see what the </a:t>
            </a:r>
            <a:r>
              <a:rPr lang="en-US" sz="1100" b="0" i="1" u="none" strike="noStrike" cap="none" baseline="0" dirty="0">
                <a:solidFill>
                  <a:srgbClr val="000000"/>
                </a:solidFill>
                <a:latin typeface="Arial"/>
                <a:ea typeface="Arial"/>
                <a:cs typeface="Arial"/>
                <a:sym typeface="Arial"/>
              </a:rPr>
              <a:t>Convention on the Rights of the Child </a:t>
            </a:r>
            <a:r>
              <a:rPr lang="en-US" sz="1100" b="0" i="0" u="none" strike="noStrike" cap="none" baseline="0" dirty="0">
                <a:solidFill>
                  <a:srgbClr val="000000"/>
                </a:solidFill>
                <a:latin typeface="Arial"/>
                <a:ea typeface="Arial"/>
                <a:cs typeface="Arial"/>
                <a:sym typeface="Arial"/>
              </a:rPr>
              <a:t>says about religion.</a:t>
            </a:r>
            <a:endParaRPr lang="en-US" dirty="0"/>
          </a:p>
        </p:txBody>
      </p:sp>
    </p:spTree>
    <p:extLst>
      <p:ext uri="{BB962C8B-B14F-4D97-AF65-F5344CB8AC3E}">
        <p14:creationId xmlns:p14="http://schemas.microsoft.com/office/powerpoint/2010/main" val="32688082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dirty="0">
                <a:solidFill>
                  <a:schemeClr val="dk1"/>
                </a:solidFill>
              </a:rPr>
              <a:t>Have one of the students read Article 14 of the CRC. </a:t>
            </a:r>
          </a:p>
          <a:p>
            <a:pPr marL="0" lvl="0" indent="0" algn="l" rtl="0">
              <a:lnSpc>
                <a:spcPct val="115000"/>
              </a:lnSpc>
              <a:spcBef>
                <a:spcPts val="900"/>
              </a:spcBef>
              <a:spcAft>
                <a:spcPts val="0"/>
              </a:spcAft>
              <a:buClr>
                <a:schemeClr val="dk1"/>
              </a:buClr>
              <a:buSzPts val="1100"/>
              <a:buFont typeface="Arial"/>
              <a:buNone/>
            </a:pPr>
            <a:endParaRPr lang="en-US" i="1" dirty="0">
              <a:solidFill>
                <a:schemeClr val="dk1"/>
              </a:solidFill>
            </a:endParaRPr>
          </a:p>
          <a:p>
            <a:pPr marL="0" lvl="0" indent="0" algn="l" rtl="0">
              <a:lnSpc>
                <a:spcPct val="115000"/>
              </a:lnSpc>
              <a:spcBef>
                <a:spcPts val="900"/>
              </a:spcBef>
              <a:spcAft>
                <a:spcPts val="0"/>
              </a:spcAft>
              <a:buClr>
                <a:schemeClr val="dk1"/>
              </a:buClr>
              <a:buSzPts val="1100"/>
              <a:buFont typeface="Arial"/>
              <a:buNone/>
            </a:pPr>
            <a:r>
              <a:rPr lang="en-US" i="1" dirty="0">
                <a:solidFill>
                  <a:schemeClr val="dk1"/>
                </a:solidFill>
              </a:rPr>
              <a:t>You have the right to think and believe what you want, and to practice your religion, as long as you are not stopping other people from enjoying their rights. Parents should guide their children on these matters. </a:t>
            </a:r>
          </a:p>
          <a:p>
            <a:pPr marL="0" lvl="0" indent="0" algn="l" rtl="0">
              <a:lnSpc>
                <a:spcPct val="115000"/>
              </a:lnSpc>
              <a:spcBef>
                <a:spcPts val="900"/>
              </a:spcBef>
              <a:spcAft>
                <a:spcPts val="0"/>
              </a:spcAft>
              <a:buClr>
                <a:schemeClr val="dk1"/>
              </a:buClr>
              <a:buSzPts val="1100"/>
              <a:buFont typeface="Arial"/>
              <a:buNone/>
            </a:pPr>
            <a:endParaRPr lang="en-US" i="1" dirty="0">
              <a:solidFill>
                <a:schemeClr val="dk1"/>
              </a:solidFill>
            </a:endParaRPr>
          </a:p>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536376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900"/>
              </a:spcBef>
              <a:spcAft>
                <a:spcPts val="0"/>
              </a:spcAft>
              <a:buClr>
                <a:schemeClr val="dk1"/>
              </a:buClr>
              <a:buSzPts val="1100"/>
              <a:buFont typeface="Arial"/>
              <a:buNone/>
            </a:pPr>
            <a:r>
              <a:rPr lang="en-US" dirty="0">
                <a:solidFill>
                  <a:schemeClr val="dk1"/>
                </a:solidFill>
              </a:rPr>
              <a:t>Ask: Who had a right to her or his own religion or belief on the airplane – the unpleasant woman or the black man sitting next to her? (They both did.) </a:t>
            </a:r>
          </a:p>
          <a:p>
            <a:pPr marL="0" lvl="0" indent="0" algn="l" rtl="0">
              <a:lnSpc>
                <a:spcPct val="115000"/>
              </a:lnSpc>
              <a:spcBef>
                <a:spcPts val="900"/>
              </a:spcBef>
              <a:spcAft>
                <a:spcPts val="0"/>
              </a:spcAft>
              <a:buClr>
                <a:schemeClr val="dk1"/>
              </a:buClr>
              <a:buSzPts val="1100"/>
              <a:buFont typeface="Arial"/>
              <a:buNone/>
            </a:pPr>
            <a:endParaRPr lang="en-US" dirty="0">
              <a:solidFill>
                <a:schemeClr val="dk1"/>
              </a:solidFill>
            </a:endParaRPr>
          </a:p>
          <a:p>
            <a:pPr marL="0" lvl="0" indent="0" algn="l" rtl="0">
              <a:lnSpc>
                <a:spcPct val="115000"/>
              </a:lnSpc>
              <a:spcBef>
                <a:spcPts val="900"/>
              </a:spcBef>
              <a:spcAft>
                <a:spcPts val="0"/>
              </a:spcAft>
              <a:buClr>
                <a:schemeClr val="dk1"/>
              </a:buClr>
              <a:buSzPts val="1100"/>
              <a:buFont typeface="Arial"/>
              <a:buNone/>
            </a:pPr>
            <a:r>
              <a:rPr lang="en-US" dirty="0">
                <a:solidFill>
                  <a:schemeClr val="dk1"/>
                </a:solidFill>
              </a:rPr>
              <a:t>Does that mean that one of them had the right to tell the other one what to do? </a:t>
            </a:r>
          </a:p>
          <a:p>
            <a:pPr marL="0" lvl="0" indent="0" algn="l" rtl="0">
              <a:lnSpc>
                <a:spcPct val="115000"/>
              </a:lnSpc>
              <a:spcBef>
                <a:spcPts val="900"/>
              </a:spcBef>
              <a:spcAft>
                <a:spcPts val="0"/>
              </a:spcAft>
              <a:buClr>
                <a:schemeClr val="dk1"/>
              </a:buClr>
              <a:buSzPts val="1100"/>
              <a:buFont typeface="Arial"/>
              <a:buNone/>
            </a:pPr>
            <a:endParaRPr lang="en-US" dirty="0">
              <a:solidFill>
                <a:schemeClr val="dk1"/>
              </a:solidFill>
            </a:endParaRPr>
          </a:p>
          <a:p>
            <a:pPr marL="0" lvl="0" indent="0" algn="l" rtl="0">
              <a:lnSpc>
                <a:spcPct val="115000"/>
              </a:lnSpc>
              <a:spcBef>
                <a:spcPts val="900"/>
              </a:spcBef>
              <a:spcAft>
                <a:spcPts val="0"/>
              </a:spcAft>
              <a:buClr>
                <a:schemeClr val="dk1"/>
              </a:buClr>
              <a:buSzPts val="1100"/>
              <a:buFont typeface="Arial"/>
              <a:buNone/>
            </a:pPr>
            <a:r>
              <a:rPr lang="en-US" dirty="0">
                <a:solidFill>
                  <a:schemeClr val="dk1"/>
                </a:solidFill>
              </a:rPr>
              <a:t>Explain: People can be rude and obnoxious, and this woman was definitely rude and very obnoxious. But what does Article 14 say we CANNOT do? (We </a:t>
            </a:r>
            <a:r>
              <a:rPr lang="en-US" b="1" dirty="0">
                <a:solidFill>
                  <a:schemeClr val="dk1"/>
                </a:solidFill>
              </a:rPr>
              <a:t>cannot </a:t>
            </a:r>
            <a:r>
              <a:rPr lang="en-US" dirty="0">
                <a:solidFill>
                  <a:schemeClr val="dk1"/>
                </a:solidFill>
              </a:rPr>
              <a:t>stop other people from enjoying their rights.) </a:t>
            </a:r>
          </a:p>
          <a:p>
            <a:pPr marL="0" lvl="0" indent="0" algn="l" rtl="0">
              <a:lnSpc>
                <a:spcPct val="115000"/>
              </a:lnSpc>
              <a:spcBef>
                <a:spcPts val="900"/>
              </a:spcBef>
              <a:spcAft>
                <a:spcPts val="0"/>
              </a:spcAft>
              <a:buClr>
                <a:schemeClr val="dk1"/>
              </a:buClr>
              <a:buSzPts val="1100"/>
              <a:buFont typeface="Arial"/>
              <a:buNone/>
            </a:pPr>
            <a:endParaRPr lang="en-US" dirty="0">
              <a:solidFill>
                <a:schemeClr val="dk1"/>
              </a:solidFill>
            </a:endParaRPr>
          </a:p>
          <a:p>
            <a:pPr marL="0" lvl="0" indent="0" algn="l" rtl="0">
              <a:lnSpc>
                <a:spcPct val="115000"/>
              </a:lnSpc>
              <a:spcBef>
                <a:spcPts val="900"/>
              </a:spcBef>
              <a:spcAft>
                <a:spcPts val="0"/>
              </a:spcAft>
              <a:buClr>
                <a:schemeClr val="dk1"/>
              </a:buClr>
              <a:buSzPts val="1100"/>
              <a:buFont typeface="Arial"/>
              <a:buNone/>
            </a:pPr>
            <a:r>
              <a:rPr lang="en-US" dirty="0">
                <a:solidFill>
                  <a:schemeClr val="dk1"/>
                </a:solidFill>
              </a:rPr>
              <a:t>Say: In other words, we don’t have the right to treat people poorly because of their beliefs.  </a:t>
            </a:r>
          </a:p>
          <a:p>
            <a:pPr marL="0" lvl="0" indent="0" algn="l" rtl="0">
              <a:lnSpc>
                <a:spcPct val="115000"/>
              </a:lnSpc>
              <a:spcBef>
                <a:spcPts val="900"/>
              </a:spcBef>
              <a:spcAft>
                <a:spcPts val="0"/>
              </a:spcAft>
              <a:buClr>
                <a:schemeClr val="dk1"/>
              </a:buClr>
              <a:buSzPts val="1100"/>
              <a:buFont typeface="Arial"/>
              <a:buNone/>
            </a:pPr>
            <a:endParaRPr lang="en-US" dirty="0">
              <a:solidFill>
                <a:schemeClr val="dk1"/>
              </a:solidFill>
            </a:endParaRPr>
          </a:p>
          <a:p>
            <a:pPr marL="0" lvl="0" indent="0" algn="l" rtl="0">
              <a:lnSpc>
                <a:spcPct val="115000"/>
              </a:lnSpc>
              <a:spcBef>
                <a:spcPts val="900"/>
              </a:spcBef>
              <a:spcAft>
                <a:spcPts val="0"/>
              </a:spcAft>
              <a:buClr>
                <a:schemeClr val="dk1"/>
              </a:buClr>
              <a:buSzPts val="1100"/>
              <a:buFont typeface="Arial"/>
              <a:buNone/>
            </a:pPr>
            <a:r>
              <a:rPr lang="en-US" dirty="0">
                <a:solidFill>
                  <a:schemeClr val="dk1"/>
                </a:solidFill>
              </a:rPr>
              <a:t>Ask: What did you think about the way the attendant handled the situation? </a:t>
            </a:r>
          </a:p>
          <a:p>
            <a:pPr marL="0" lvl="0" indent="0" algn="l" rtl="0">
              <a:lnSpc>
                <a:spcPct val="115000"/>
              </a:lnSpc>
              <a:spcBef>
                <a:spcPts val="900"/>
              </a:spcBef>
              <a:spcAft>
                <a:spcPts val="0"/>
              </a:spcAft>
              <a:buClr>
                <a:schemeClr val="dk1"/>
              </a:buClr>
              <a:buSzPts val="1100"/>
              <a:buFont typeface="Arial"/>
              <a:buNone/>
            </a:pPr>
            <a:endParaRPr lang="en-US" dirty="0">
              <a:solidFill>
                <a:schemeClr val="dk1"/>
              </a:solidFill>
            </a:endParaRPr>
          </a:p>
          <a:p>
            <a:pPr marL="0" lvl="0" indent="0" algn="l" rtl="0">
              <a:lnSpc>
                <a:spcPct val="115000"/>
              </a:lnSpc>
              <a:spcBef>
                <a:spcPts val="900"/>
              </a:spcBef>
              <a:spcAft>
                <a:spcPts val="0"/>
              </a:spcAft>
              <a:buClr>
                <a:schemeClr val="dk1"/>
              </a:buClr>
              <a:buSzPts val="1100"/>
              <a:buFont typeface="Arial"/>
              <a:buNone/>
            </a:pPr>
            <a:r>
              <a:rPr lang="en-US" dirty="0">
                <a:solidFill>
                  <a:schemeClr val="dk1"/>
                </a:solidFill>
              </a:rPr>
              <a:t>How would you have handled this case? (Allow time for some responses.) </a:t>
            </a:r>
          </a:p>
          <a:p>
            <a:pPr marL="0" lvl="0" indent="0" algn="l" rtl="0">
              <a:lnSpc>
                <a:spcPct val="115000"/>
              </a:lnSpc>
              <a:spcBef>
                <a:spcPts val="900"/>
              </a:spcBef>
              <a:spcAft>
                <a:spcPts val="0"/>
              </a:spcAft>
              <a:buClr>
                <a:schemeClr val="dk1"/>
              </a:buClr>
              <a:buSzPts val="1100"/>
              <a:buFont typeface="Arial"/>
              <a:buNone/>
            </a:pPr>
            <a:endParaRPr lang="en-US" dirty="0">
              <a:solidFill>
                <a:schemeClr val="dk1"/>
              </a:solidFill>
            </a:endParaRPr>
          </a:p>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951177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900"/>
              </a:spcBef>
              <a:spcAft>
                <a:spcPts val="0"/>
              </a:spcAft>
              <a:buClr>
                <a:schemeClr val="dk1"/>
              </a:buClr>
              <a:buSzPts val="1100"/>
              <a:buFont typeface="Arial"/>
              <a:buNone/>
            </a:pPr>
            <a:r>
              <a:rPr lang="en-US" dirty="0">
                <a:solidFill>
                  <a:schemeClr val="dk1"/>
                </a:solidFill>
              </a:rPr>
              <a:t>Say</a:t>
            </a:r>
            <a:r>
              <a:rPr lang="en-US" i="1" dirty="0">
                <a:solidFill>
                  <a:schemeClr val="dk1"/>
                </a:solidFill>
              </a:rPr>
              <a:t>: The Convention on the Rights of the Child </a:t>
            </a:r>
            <a:r>
              <a:rPr lang="en-US" dirty="0">
                <a:solidFill>
                  <a:schemeClr val="dk1"/>
                </a:solidFill>
              </a:rPr>
              <a:t>is longer than </a:t>
            </a:r>
            <a:r>
              <a:rPr lang="en-US" i="1" dirty="0">
                <a:solidFill>
                  <a:schemeClr val="dk1"/>
                </a:solidFill>
              </a:rPr>
              <a:t>The Universal Declaration of Human Rights. </a:t>
            </a:r>
          </a:p>
          <a:p>
            <a:pPr marL="0" lvl="0" indent="0" algn="l" rtl="0">
              <a:lnSpc>
                <a:spcPct val="115000"/>
              </a:lnSpc>
              <a:spcBef>
                <a:spcPts val="900"/>
              </a:spcBef>
              <a:spcAft>
                <a:spcPts val="0"/>
              </a:spcAft>
              <a:buClr>
                <a:schemeClr val="dk1"/>
              </a:buClr>
              <a:buSzPts val="1100"/>
              <a:buFont typeface="Arial"/>
              <a:buNone/>
            </a:pPr>
            <a:endParaRPr lang="en-US" dirty="0">
              <a:solidFill>
                <a:schemeClr val="dk1"/>
              </a:solidFill>
            </a:endParaRPr>
          </a:p>
          <a:p>
            <a:pPr marL="0" lvl="0" indent="0" algn="l" rtl="0">
              <a:lnSpc>
                <a:spcPct val="115000"/>
              </a:lnSpc>
              <a:spcBef>
                <a:spcPts val="900"/>
              </a:spcBef>
              <a:spcAft>
                <a:spcPts val="0"/>
              </a:spcAft>
              <a:buClr>
                <a:schemeClr val="dk1"/>
              </a:buClr>
              <a:buSzPts val="1100"/>
              <a:buFont typeface="Arial"/>
              <a:buNone/>
            </a:pPr>
            <a:r>
              <a:rPr lang="en-US" dirty="0">
                <a:solidFill>
                  <a:schemeClr val="dk1"/>
                </a:solidFill>
              </a:rPr>
              <a:t>Ask: Why do you suppose that it’s longer? (Accept all answers.)</a:t>
            </a:r>
          </a:p>
          <a:p>
            <a:pPr marL="0" lvl="0" indent="0" algn="l" rtl="0">
              <a:lnSpc>
                <a:spcPct val="115000"/>
              </a:lnSpc>
              <a:spcBef>
                <a:spcPts val="900"/>
              </a:spcBef>
              <a:spcAft>
                <a:spcPts val="0"/>
              </a:spcAft>
              <a:buClr>
                <a:schemeClr val="dk1"/>
              </a:buClr>
              <a:buSzPts val="1100"/>
              <a:buFont typeface="Arial"/>
              <a:buNone/>
            </a:pPr>
            <a:endParaRPr lang="en-US" dirty="0">
              <a:solidFill>
                <a:schemeClr val="dk1"/>
              </a:solidFill>
            </a:endParaRPr>
          </a:p>
          <a:p>
            <a:pPr marL="0" lvl="0" indent="0" algn="l" rtl="0">
              <a:lnSpc>
                <a:spcPct val="115000"/>
              </a:lnSpc>
              <a:spcBef>
                <a:spcPts val="900"/>
              </a:spcBef>
              <a:spcAft>
                <a:spcPts val="0"/>
              </a:spcAft>
              <a:buClr>
                <a:schemeClr val="dk1"/>
              </a:buClr>
              <a:buSzPts val="1100"/>
              <a:buFont typeface="Arial"/>
              <a:buNone/>
            </a:pPr>
            <a:r>
              <a:rPr lang="en-US" dirty="0">
                <a:solidFill>
                  <a:schemeClr val="dk1"/>
                </a:solidFill>
              </a:rPr>
              <a:t>Explain</a:t>
            </a:r>
            <a:r>
              <a:rPr lang="en-US" i="1" dirty="0">
                <a:solidFill>
                  <a:schemeClr val="dk1"/>
                </a:solidFill>
              </a:rPr>
              <a:t>: The Convention on the Rights of the Child </a:t>
            </a:r>
            <a:r>
              <a:rPr lang="en-US" dirty="0">
                <a:solidFill>
                  <a:schemeClr val="dk1"/>
                </a:solidFill>
              </a:rPr>
              <a:t>is </a:t>
            </a:r>
            <a:r>
              <a:rPr lang="en-US" b="1" dirty="0">
                <a:solidFill>
                  <a:schemeClr val="dk1"/>
                </a:solidFill>
              </a:rPr>
              <a:t>much </a:t>
            </a:r>
            <a:r>
              <a:rPr lang="en-US" dirty="0">
                <a:solidFill>
                  <a:schemeClr val="dk1"/>
                </a:solidFill>
              </a:rPr>
              <a:t>longer than </a:t>
            </a:r>
            <a:r>
              <a:rPr lang="en-US" i="1" dirty="0">
                <a:solidFill>
                  <a:schemeClr val="dk1"/>
                </a:solidFill>
              </a:rPr>
              <a:t>The Universal  Declaration of Human Rights </a:t>
            </a:r>
            <a:r>
              <a:rPr lang="en-US" dirty="0">
                <a:solidFill>
                  <a:schemeClr val="dk1"/>
                </a:solidFill>
              </a:rPr>
              <a:t>because young people need greater protection than adults. That is why there’s more about Freedom of Religion in the </a:t>
            </a:r>
            <a:r>
              <a:rPr lang="en-US" i="1" dirty="0">
                <a:solidFill>
                  <a:schemeClr val="dk1"/>
                </a:solidFill>
              </a:rPr>
              <a:t>Convention on the Rights of the Child</a:t>
            </a:r>
            <a:r>
              <a:rPr lang="en-US" dirty="0">
                <a:solidFill>
                  <a:schemeClr val="dk1"/>
                </a:solidFill>
              </a:rPr>
              <a:t>. </a:t>
            </a:r>
          </a:p>
          <a:p>
            <a:pPr marL="0" lvl="0" indent="0" algn="l" rtl="0">
              <a:lnSpc>
                <a:spcPct val="115000"/>
              </a:lnSpc>
              <a:spcBef>
                <a:spcPts val="900"/>
              </a:spcBef>
              <a:spcAft>
                <a:spcPts val="0"/>
              </a:spcAft>
              <a:buClr>
                <a:schemeClr val="dk1"/>
              </a:buClr>
              <a:buSzPts val="1100"/>
              <a:buFont typeface="Arial"/>
              <a:buNone/>
            </a:pPr>
            <a:endParaRPr lang="en-US" dirty="0">
              <a:solidFill>
                <a:schemeClr val="dk1"/>
              </a:solidFill>
            </a:endParaRPr>
          </a:p>
          <a:p>
            <a:pPr marL="0" lvl="0" indent="0" algn="l" rtl="0">
              <a:lnSpc>
                <a:spcPct val="115000"/>
              </a:lnSpc>
              <a:spcBef>
                <a:spcPts val="900"/>
              </a:spcBef>
              <a:spcAft>
                <a:spcPts val="0"/>
              </a:spcAft>
              <a:buClr>
                <a:schemeClr val="dk1"/>
              </a:buClr>
              <a:buSzPts val="1100"/>
              <a:buFont typeface="Arial"/>
              <a:buNone/>
            </a:pPr>
            <a:r>
              <a:rPr lang="en-US" dirty="0">
                <a:solidFill>
                  <a:schemeClr val="dk1"/>
                </a:solidFill>
              </a:rPr>
              <a:t>Adults have the responsibility for guiding their children, and they usually </a:t>
            </a:r>
            <a:r>
              <a:rPr lang="en-US" sz="1100" b="0" i="0" u="none" strike="noStrike" cap="none" baseline="0" dirty="0">
                <a:solidFill>
                  <a:srgbClr val="000000"/>
                </a:solidFill>
                <a:latin typeface="Arial"/>
                <a:ea typeface="Arial"/>
                <a:cs typeface="Arial"/>
                <a:sym typeface="Arial"/>
              </a:rPr>
              <a:t>want to make sure that their children share their same religion or belief.</a:t>
            </a:r>
            <a:endParaRPr lang="en-US" dirty="0">
              <a:solidFill>
                <a:schemeClr val="dk1"/>
              </a:solidFill>
            </a:endParaRPr>
          </a:p>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999798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
        <p:cNvGrpSpPr/>
        <p:nvPr/>
      </p:nvGrpSpPr>
      <p:grpSpPr>
        <a:xfrm>
          <a:off x="0" y="0"/>
          <a:ext cx="0" cy="0"/>
          <a:chOff x="0" y="0"/>
          <a:chExt cx="0" cy="0"/>
        </a:xfrm>
      </p:grpSpPr>
      <p:sp>
        <p:nvSpPr>
          <p:cNvPr id="488" name="Google Shape;488;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89" name="Google Shape;489;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Ask: What did we learn from this lesson and the story about the woman on the airplane?</a:t>
            </a:r>
            <a:endParaRPr/>
          </a:p>
          <a:p>
            <a:pPr marL="0" lvl="0" indent="0" algn="l" rtl="0">
              <a:lnSpc>
                <a:spcPct val="100000"/>
              </a:lnSpc>
              <a:spcBef>
                <a:spcPts val="0"/>
              </a:spcBef>
              <a:spcAft>
                <a:spcPts val="0"/>
              </a:spcAft>
              <a:buSzPts val="1400"/>
              <a:buNone/>
            </a:pPr>
            <a:br>
              <a:rPr lang="en-US"/>
            </a:br>
            <a:r>
              <a:rPr lang="en-US"/>
              <a:t>• We should respect people of all religious beliefs and backgrounds.</a:t>
            </a:r>
            <a:br>
              <a:rPr lang="en-US"/>
            </a:br>
            <a:endParaRPr/>
          </a:p>
          <a:p>
            <a:pPr marL="0" lvl="0" indent="0" algn="l" rtl="0">
              <a:lnSpc>
                <a:spcPct val="100000"/>
              </a:lnSpc>
              <a:spcBef>
                <a:spcPts val="0"/>
              </a:spcBef>
              <a:spcAft>
                <a:spcPts val="0"/>
              </a:spcAft>
              <a:buSzPts val="1400"/>
              <a:buNone/>
            </a:pPr>
            <a:r>
              <a:rPr lang="en-US"/>
              <a:t>• We should not try to stop other people from enjoying their rights.</a:t>
            </a:r>
            <a:br>
              <a:rPr lang="en-US"/>
            </a:br>
            <a:endParaRPr/>
          </a:p>
          <a:p>
            <a:pPr marL="0" lvl="0" indent="0" algn="l" rtl="0">
              <a:lnSpc>
                <a:spcPct val="100000"/>
              </a:lnSpc>
              <a:spcBef>
                <a:spcPts val="0"/>
              </a:spcBef>
              <a:spcAft>
                <a:spcPts val="0"/>
              </a:spcAft>
              <a:buSzPts val="1400"/>
              <a:buNone/>
            </a:pPr>
            <a:r>
              <a:rPr lang="en-US" sz="1100" b="0" i="0" u="none" strike="noStrike" cap="none">
                <a:solidFill>
                  <a:srgbClr val="000000"/>
                </a:solidFill>
                <a:latin typeface="Arial"/>
                <a:ea typeface="Arial"/>
                <a:cs typeface="Arial"/>
                <a:sym typeface="Arial"/>
              </a:rPr>
              <a:t>• We are all equals.</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3" name="Google Shape;363;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spcBef>
                <a:spcPts val="0"/>
              </a:spcBef>
              <a:spcAft>
                <a:spcPts val="0"/>
              </a:spcAft>
              <a:buClr>
                <a:schemeClr val="dk1"/>
              </a:buClr>
              <a:buSzPts val="1100"/>
              <a:buFont typeface="Arial"/>
              <a:buNone/>
            </a:pPr>
            <a:r>
              <a:rPr lang="en-US"/>
              <a:t>1. Freedom of thought, conscience or religion is a protected human right.</a:t>
            </a:r>
            <a:endParaRPr/>
          </a:p>
          <a:p>
            <a:pPr marL="0" lvl="0" indent="0" algn="l" rtl="0">
              <a:spcBef>
                <a:spcPts val="0"/>
              </a:spcBef>
              <a:spcAft>
                <a:spcPts val="0"/>
              </a:spcAft>
              <a:buClr>
                <a:schemeClr val="dk1"/>
              </a:buClr>
              <a:buSzPts val="1100"/>
              <a:buFont typeface="Arial"/>
              <a:buNone/>
            </a:pPr>
            <a:r>
              <a:rPr lang="en-US"/>
              <a:t>2. Respect should be shown toward the beliefs of other people by the things we say and the way</a:t>
            </a:r>
            <a:endParaRPr/>
          </a:p>
          <a:p>
            <a:pPr marL="0" lvl="0" indent="0" algn="l" rtl="0">
              <a:spcBef>
                <a:spcPts val="0"/>
              </a:spcBef>
              <a:spcAft>
                <a:spcPts val="0"/>
              </a:spcAft>
              <a:buClr>
                <a:schemeClr val="dk1"/>
              </a:buClr>
              <a:buSzPts val="1100"/>
              <a:buFont typeface="Arial"/>
              <a:buNone/>
            </a:pPr>
            <a:r>
              <a:rPr lang="en-US"/>
              <a:t>we act.</a:t>
            </a:r>
            <a:endParaRPr/>
          </a:p>
          <a:p>
            <a:pPr marL="0" lvl="0" indent="0" algn="l" rtl="0">
              <a:spcBef>
                <a:spcPts val="0"/>
              </a:spcBef>
              <a:spcAft>
                <a:spcPts val="0"/>
              </a:spcAft>
              <a:buClr>
                <a:schemeClr val="dk1"/>
              </a:buClr>
              <a:buSzPts val="1100"/>
              <a:buFont typeface="Arial"/>
              <a:buNone/>
            </a:pPr>
            <a:r>
              <a:rPr lang="en-US"/>
              <a:t>3. Religious diversity is part of human societies all over the world. </a:t>
            </a:r>
            <a:endParaRPr/>
          </a:p>
          <a:p>
            <a:pPr marL="0" lvl="0" indent="0" algn="l" rtl="0">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3906930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7" name="Google Shape;267;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05" name="Google Shape;505;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Say: This week, find someone with a different belief or religion than yours.</a:t>
            </a:r>
            <a:endParaRPr/>
          </a:p>
          <a:p>
            <a:pPr marL="0" lvl="0" indent="0" algn="l" rtl="0">
              <a:lnSpc>
                <a:spcPct val="100000"/>
              </a:lnSpc>
              <a:spcBef>
                <a:spcPts val="0"/>
              </a:spcBef>
              <a:spcAft>
                <a:spcPts val="0"/>
              </a:spcAft>
              <a:buSzPts val="1400"/>
              <a:buNone/>
            </a:pPr>
            <a:br>
              <a:rPr lang="en-US"/>
            </a:br>
            <a:r>
              <a:rPr lang="en-US"/>
              <a:t>• Ask her or him to explain it to you.</a:t>
            </a:r>
            <a:br>
              <a:rPr lang="en-US"/>
            </a:br>
            <a:endParaRPr/>
          </a:p>
          <a:p>
            <a:pPr marL="0" lvl="0" indent="0" algn="l" rtl="0">
              <a:lnSpc>
                <a:spcPct val="100000"/>
              </a:lnSpc>
              <a:spcBef>
                <a:spcPts val="0"/>
              </a:spcBef>
              <a:spcAft>
                <a:spcPts val="0"/>
              </a:spcAft>
              <a:buSzPts val="1400"/>
              <a:buNone/>
            </a:pPr>
            <a:r>
              <a:rPr lang="en-US"/>
              <a:t>• Listen carefully and respectfully.</a:t>
            </a:r>
            <a:br>
              <a:rPr lang="en-US"/>
            </a:br>
            <a:endParaRPr/>
          </a:p>
          <a:p>
            <a:pPr marL="0" lvl="0" indent="0" algn="l" rtl="0">
              <a:lnSpc>
                <a:spcPct val="100000"/>
              </a:lnSpc>
              <a:spcBef>
                <a:spcPts val="0"/>
              </a:spcBef>
              <a:spcAft>
                <a:spcPts val="0"/>
              </a:spcAft>
              <a:buSzPts val="1400"/>
              <a:buNone/>
            </a:pPr>
            <a:r>
              <a:rPr lang="en-US" sz="1100" b="0" i="0" u="none" strike="noStrike" cap="none">
                <a:solidFill>
                  <a:srgbClr val="000000"/>
                </a:solidFill>
                <a:latin typeface="Arial"/>
                <a:ea typeface="Arial"/>
                <a:cs typeface="Arial"/>
                <a:sym typeface="Arial"/>
              </a:rPr>
              <a:t>• Tell them thank you for sharing</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
        <p:nvSpPr>
          <p:cNvPr id="450" name="Google Shape;450;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2327806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2d376985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82d376985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4119556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415736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8454538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
        <p:cNvGrpSpPr/>
        <p:nvPr/>
      </p:nvGrpSpPr>
      <p:grpSpPr>
        <a:xfrm>
          <a:off x="0" y="0"/>
          <a:ext cx="0" cy="0"/>
          <a:chOff x="0" y="0"/>
          <a:chExt cx="0" cy="0"/>
        </a:xfrm>
      </p:grpSpPr>
      <p:sp>
        <p:nvSpPr>
          <p:cNvPr id="520" name="Google Shape;520;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1" name="Google Shape;521;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g839f680eac_0_4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2" name="Google Shape;402;g839f680eac_0_419:notes"/>
          <p:cNvSpPr txBox="1">
            <a:spLocks noGrp="1"/>
          </p:cNvSpPr>
          <p:nvPr>
            <p:ph type="body" idx="1"/>
          </p:nvPr>
        </p:nvSpPr>
        <p:spPr>
          <a:xfrm>
            <a:off x="685800" y="4343400"/>
            <a:ext cx="5486400" cy="4114800"/>
          </a:xfrm>
          <a:prstGeom prst="rect">
            <a:avLst/>
          </a:prstGeom>
        </p:spPr>
        <p:txBody>
          <a:bodyPr spcFirstLastPara="1" wrap="square" lIns="91425" tIns="91425" rIns="91425" bIns="91425" numCol="1"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888724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7"/>
        <p:cNvGrpSpPr/>
        <p:nvPr/>
      </p:nvGrpSpPr>
      <p:grpSpPr>
        <a:xfrm>
          <a:off x="0" y="0"/>
          <a:ext cx="0" cy="0"/>
          <a:chOff x="0" y="0"/>
          <a:chExt cx="0" cy="0"/>
        </a:xfrm>
      </p:grpSpPr>
      <p:sp>
        <p:nvSpPr>
          <p:cNvPr id="528" name="Google Shape;528;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9" name="Google Shape;529;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
        <p:nvSpPr>
          <p:cNvPr id="224" name="Google Shape;22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53637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7371741aa8_0_3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9" name="Google Shape;179;g7371741aa8_0_39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a:solidFill>
                  <a:schemeClr val="dk1"/>
                </a:solidFill>
              </a:rPr>
              <a:t>WELCOME and WARMUP</a:t>
            </a:r>
            <a:r>
              <a:rPr lang="en-US">
                <a:solidFill>
                  <a:schemeClr val="dk1"/>
                </a:solidFill>
              </a:rPr>
              <a:t>(5 minutes)						 				</a:t>
            </a: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Greet each child enthusiastically upon arrival, and show her or him where to sit.						Briefly introduce yourself and tell the children how happy and excited you are to be starting this course about human rights.</a:t>
            </a:r>
            <a:br>
              <a:rPr lang="en-US">
                <a:solidFill>
                  <a:schemeClr val="dk1"/>
                </a:solidFill>
              </a:rPr>
            </a:br>
            <a:r>
              <a:rPr lang="en-US">
                <a:solidFill>
                  <a:schemeClr val="dk1"/>
                </a:solidFill>
              </a:rPr>
              <a:t>Explain that you love human rights and </a:t>
            </a:r>
            <a:r>
              <a:rPr lang="en-US" b="1">
                <a:solidFill>
                  <a:schemeClr val="dk1"/>
                </a:solidFill>
              </a:rPr>
              <a:t>that they will, too. </a:t>
            </a:r>
            <a:br>
              <a:rPr lang="en-US" b="1">
                <a:solidFill>
                  <a:schemeClr val="dk1"/>
                </a:solidFill>
              </a:rPr>
            </a:br>
            <a:r>
              <a:rPr lang="en-US">
                <a:solidFill>
                  <a:schemeClr val="dk1"/>
                </a:solidFill>
              </a:rPr>
              <a:t> 						</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73cbe3ffd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1" name="Google Shape;341;g73cbe3ffd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g73cbe3ffde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8" name="Google Shape;348;g73cbe3ffde_0_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7373cc9f06_0_5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g7373cc9f06_0_5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Explain:</a:t>
            </a:r>
            <a:r>
              <a:rPr lang="en-US" dirty="0"/>
              <a:t> We’re going to sing a song that talks about a light that represents the many new things we’re learning and that we can share with our families and our community to make our lives better.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Ask the youth to stand and form a semi-circle with you (the facilitator) in the middle.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Sing (or recite) the first verse by yourself, emphasizing the words that are in bold capital letters if you wish, a different one for each line: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a:t>
            </a:r>
            <a:r>
              <a:rPr lang="en-US" b="1" dirty="0"/>
              <a:t>LIGHT</a:t>
            </a:r>
            <a:r>
              <a:rPr lang="en-US" dirty="0"/>
              <a: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a:t>
            </a:r>
            <a:r>
              <a:rPr lang="en-US" b="1" dirty="0"/>
              <a:t>MINE</a:t>
            </a:r>
            <a:r>
              <a:rPr lang="en-US" dirty="0"/>
              <a:t>,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b="1" dirty="0"/>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a:t>
            </a:r>
            <a:r>
              <a:rPr lang="en-US" b="1" dirty="0"/>
              <a:t>SHINE</a:t>
            </a:r>
            <a:r>
              <a:rPr lang="en-US" dirty="0"/>
              <a:t>!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Explain:</a:t>
            </a:r>
            <a:r>
              <a:rPr lang="en-US" dirty="0"/>
              <a:t> This little light of mine – represents what I’m learning. I’m </a:t>
            </a:r>
            <a:r>
              <a:rPr lang="en-US" dirty="0" err="1"/>
              <a:t>gonna</a:t>
            </a:r>
            <a:r>
              <a:rPr lang="en-US" dirty="0"/>
              <a:t> let it shine – means I’m going to share it with everyone I know.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I’ll sing (or say) it one more time, and I want you to join me as I go along.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r>
              <a:rPr lang="en-US" i="1" dirty="0"/>
              <a:t>Point to the students in the circle to encourage them to sing with you.</a:t>
            </a:r>
            <a:r>
              <a:rPr lang="en-US" dirty="0"/>
              <a:t>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Very good! The next verse is about where we’re going to shine: Everywhere!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Sing or say: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r>
              <a:rPr lang="en-US" i="1" dirty="0"/>
              <a:t>Point to the students as before, encouraging them to sing (or say) it with you.</a:t>
            </a:r>
            <a:r>
              <a:rPr lang="en-US" dirty="0"/>
              <a:t>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That was great! That’s what we’re going to do – we’re going to shine everywhere! Have everyone return to where they were sitting earlier. </a:t>
            </a: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7373cc9f06_0_6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g7373cc9f06_0_6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b="1" dirty="0"/>
              <a:t>Explain:</a:t>
            </a:r>
            <a:r>
              <a:rPr lang="en-US" dirty="0"/>
              <a:t> We’re going to sing a song that talks about a light that represents the many new things we’re learning and that we can share with our families and our community to make our lives better.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Ask the youth to stand and form a semi-circle with you (the facilitator) in the middle.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Sing (or recite) the first verse by yourself, emphasizing the words that are in bold capital letters if you wish, a different one for each line: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a:t>
            </a:r>
            <a:r>
              <a:rPr lang="en-US" b="1" dirty="0"/>
              <a:t>LIGHT</a:t>
            </a:r>
            <a:r>
              <a:rPr lang="en-US" dirty="0"/>
              <a: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a:t>
            </a:r>
            <a:r>
              <a:rPr lang="en-US" b="1" dirty="0"/>
              <a:t>MINE</a:t>
            </a:r>
            <a:r>
              <a:rPr lang="en-US" dirty="0"/>
              <a:t>,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b="1" dirty="0"/>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a:t>
            </a:r>
            <a:r>
              <a:rPr lang="en-US" b="1" dirty="0"/>
              <a:t>SHINE</a:t>
            </a:r>
            <a:r>
              <a:rPr lang="en-US" dirty="0"/>
              <a:t>!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Explain:</a:t>
            </a:r>
            <a:r>
              <a:rPr lang="en-US" dirty="0"/>
              <a:t> This little light of mine – represents what I’m learning. I’m </a:t>
            </a:r>
            <a:r>
              <a:rPr lang="en-US" dirty="0" err="1"/>
              <a:t>gonna</a:t>
            </a:r>
            <a:r>
              <a:rPr lang="en-US" dirty="0"/>
              <a:t> let it shine – means I’m going to share it with everyone I know.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I’ll sing (or say) it one more time, and I want you to join me as I go along.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r>
              <a:rPr lang="en-US" i="1" dirty="0"/>
              <a:t>Point to the students in the circle to encourage them to sing with you.</a:t>
            </a:r>
            <a:r>
              <a:rPr lang="en-US" dirty="0"/>
              <a:t>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This little light of mine,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Very good! The next verse is about where we’re going to shine: Everywhere!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Sing or say: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r>
              <a:rPr lang="en-US" i="1" dirty="0"/>
              <a:t>Point to the students as before, encouraging them to sing (or say) it with you.</a:t>
            </a:r>
            <a:r>
              <a:rPr lang="en-US" dirty="0"/>
              <a:t>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Everywhere I go, I’m </a:t>
            </a:r>
            <a:r>
              <a:rPr lang="en-US" dirty="0" err="1"/>
              <a:t>gonna</a:t>
            </a:r>
            <a:r>
              <a:rPr lang="en-US" dirty="0"/>
              <a:t> let it shine. </a:t>
            </a:r>
          </a:p>
          <a:p>
            <a:pPr marL="0" lvl="0" indent="0" algn="l" rtl="0">
              <a:lnSpc>
                <a:spcPct val="100000"/>
              </a:lnSpc>
              <a:spcBef>
                <a:spcPts val="0"/>
              </a:spcBef>
              <a:spcAft>
                <a:spcPts val="0"/>
              </a:spcAft>
              <a:buSzPts val="1400"/>
              <a:buNone/>
            </a:pPr>
            <a:r>
              <a:rPr lang="en-US" dirty="0"/>
              <a:t>Let it shine, let it shine, let it shine!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b="1" dirty="0"/>
              <a:t>Say: </a:t>
            </a:r>
            <a:r>
              <a:rPr lang="en-US" dirty="0"/>
              <a:t>That was great! That’s what we’re going to do – we’re going to shine everywhere! Have everyone return to where they were sitting earlier. </a:t>
            </a:r>
          </a:p>
          <a:p>
            <a:pPr marL="0" lvl="0" indent="0" algn="l" rtl="0">
              <a:lnSpc>
                <a:spcPct val="100000"/>
              </a:lnSpc>
              <a:spcBef>
                <a:spcPts val="0"/>
              </a:spcBef>
              <a:spcAft>
                <a:spcPts val="0"/>
              </a:spcAft>
              <a:buClr>
                <a:schemeClr val="dk1"/>
              </a:buClr>
              <a:buSzPts val="14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b="1" dirty="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i="1" dirty="0">
              <a:solidFill>
                <a:schemeClr val="dk1"/>
              </a:solidFill>
            </a:endParaRPr>
          </a:p>
          <a:p>
            <a:pPr marL="0" lvl="0" indent="0" algn="l" rtl="0">
              <a:lnSpc>
                <a:spcPct val="100000"/>
              </a:lnSpc>
              <a:spcBef>
                <a:spcPts val="0"/>
              </a:spcBef>
              <a:spcAft>
                <a:spcPts val="0"/>
              </a:spcAft>
              <a:buSzPts val="1400"/>
              <a:buNone/>
            </a:pPr>
            <a:endParaRPr dirty="0">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2" name="Google Shape;282;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lnSpc>
                <a:spcPct val="100000"/>
              </a:lnSpc>
              <a:spcBef>
                <a:spcPts val="0"/>
              </a:spcBef>
              <a:spcAft>
                <a:spcPts val="0"/>
              </a:spcAft>
              <a:buSzPts val="1400"/>
              <a:buNone/>
            </a:pPr>
            <a:r>
              <a:rPr lang="en-US"/>
              <a:t>Ask: Who remembers what the basic unit of society is? (The family) </a:t>
            </a:r>
            <a:endParaRPr/>
          </a:p>
          <a:p>
            <a:pPr marL="0" lvl="0" indent="0" algn="l" rtl="0">
              <a:lnSpc>
                <a:spcPct val="100000"/>
              </a:lnSpc>
              <a:spcBef>
                <a:spcPts val="0"/>
              </a:spcBef>
              <a:spcAft>
                <a:spcPts val="0"/>
              </a:spcAft>
              <a:buSzPts val="1400"/>
              <a:buNone/>
            </a:pPr>
            <a:r>
              <a:rPr lang="en-US"/>
              <a:t>      • What do we mean by “evolving capacities”? (Learning as you grow, greater ability to accept responsibilities and take care of       yourself and make good decisions as you grow)</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0" name="Google Shape;290;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spcBef>
                <a:spcPts val="0"/>
              </a:spcBef>
              <a:spcAft>
                <a:spcPts val="0"/>
              </a:spcAft>
              <a:buClr>
                <a:schemeClr val="dk1"/>
              </a:buClr>
              <a:buSzPts val="1400"/>
              <a:buFont typeface="Arial"/>
              <a:buNone/>
            </a:pPr>
            <a:r>
              <a:rPr lang="en-US">
                <a:solidFill>
                  <a:schemeClr val="dk1"/>
                </a:solidFill>
              </a:rPr>
              <a:t> • Who would like to share with us what they did this past week to be kind and to help their family? (Have the students respond.) </a:t>
            </a:r>
            <a:endParaRPr>
              <a:solidFill>
                <a:schemeClr val="dk1"/>
              </a:solidFill>
            </a:endParaRPr>
          </a:p>
          <a:p>
            <a:pPr marL="0" lvl="0" indent="0" algn="l" rtl="0">
              <a:spcBef>
                <a:spcPts val="0"/>
              </a:spcBef>
              <a:spcAft>
                <a:spcPts val="0"/>
              </a:spcAft>
              <a:buClr>
                <a:schemeClr val="dk1"/>
              </a:buClr>
              <a:buSzPts val="1400"/>
              <a:buFont typeface="Arial"/>
              <a:buNone/>
            </a:pPr>
            <a:r>
              <a:rPr lang="en-US">
                <a:solidFill>
                  <a:schemeClr val="dk1"/>
                </a:solidFill>
              </a:rPr>
              <a:t> • Would someone like to share their family’s reaction to the story about Taliana and the king?</a:t>
            </a:r>
            <a:endParaRPr>
              <a:solidFill>
                <a:schemeClr val="dk1"/>
              </a:solidFill>
            </a:endParaRPr>
          </a:p>
          <a:p>
            <a:pPr marL="0" lvl="0" indent="0" algn="l" rtl="0">
              <a:spcBef>
                <a:spcPts val="0"/>
              </a:spcBef>
              <a:spcAft>
                <a:spcPts val="0"/>
              </a:spcAft>
              <a:buSzPts val="1400"/>
              <a:buNone/>
            </a:pPr>
            <a:r>
              <a:rPr lang="en-US">
                <a:solidFill>
                  <a:schemeClr val="dk1"/>
                </a:solidFill>
              </a:rPr>
              <a:t>      • Let’s read the mini posters on the wall that we’ve learned about so far. </a:t>
            </a:r>
            <a:endParaRPr>
              <a:solidFill>
                <a:schemeClr val="dk1"/>
              </a:solidFill>
            </a:endParaRPr>
          </a:p>
          <a:p>
            <a:pPr marL="0" lvl="0" indent="0" algn="l" rtl="0">
              <a:spcBef>
                <a:spcPts val="0"/>
              </a:spcBef>
              <a:spcAft>
                <a:spcPts val="0"/>
              </a:spcAft>
              <a:buSzPts val="1400"/>
              <a:buNone/>
            </a:pPr>
            <a:r>
              <a:rPr lang="en-US">
                <a:solidFill>
                  <a:schemeClr val="dk1"/>
                </a:solidFill>
              </a:rPr>
              <a:t>              The Right to Life, Freedom and Safety (UDHR #1) </a:t>
            </a:r>
            <a:endParaRPr>
              <a:solidFill>
                <a:schemeClr val="dk1"/>
              </a:solidFill>
            </a:endParaRPr>
          </a:p>
          <a:p>
            <a:pPr marL="0" lvl="0" indent="0" algn="l" rtl="0">
              <a:spcBef>
                <a:spcPts val="0"/>
              </a:spcBef>
              <a:spcAft>
                <a:spcPts val="0"/>
              </a:spcAft>
              <a:buSzPts val="1400"/>
              <a:buNone/>
            </a:pPr>
            <a:r>
              <a:rPr lang="en-US">
                <a:solidFill>
                  <a:schemeClr val="dk1"/>
                </a:solidFill>
              </a:rPr>
              <a:t>              The Right to Protection from Discrimination (UDHR #2) </a:t>
            </a:r>
            <a:endParaRPr>
              <a:solidFill>
                <a:schemeClr val="dk1"/>
              </a:solidFill>
            </a:endParaRPr>
          </a:p>
          <a:p>
            <a:pPr marL="0" lvl="0" indent="0" algn="l" rtl="0">
              <a:spcBef>
                <a:spcPts val="0"/>
              </a:spcBef>
              <a:spcAft>
                <a:spcPts val="0"/>
              </a:spcAft>
              <a:buClr>
                <a:schemeClr val="dk1"/>
              </a:buClr>
              <a:buSzPts val="1400"/>
              <a:buFont typeface="Arial"/>
              <a:buNone/>
            </a:pPr>
            <a:r>
              <a:rPr lang="en-US">
                <a:solidFill>
                  <a:schemeClr val="dk1"/>
                </a:solidFill>
              </a:rPr>
              <a:t>              The Right to Marriage and a Family (UDHR #16) </a:t>
            </a:r>
            <a:endParaRPr>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73c86140b0_1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7" name="Google Shape;297;g73c86140b0_1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numCol="1" anchor="t" anchorCtr="0">
            <a:noAutofit/>
          </a:bodyPr>
          <a:lstStyle/>
          <a:p>
            <a:pPr marL="0" lvl="0" indent="0" algn="l" rtl="0">
              <a:spcBef>
                <a:spcPts val="0"/>
              </a:spcBef>
              <a:spcAft>
                <a:spcPts val="0"/>
              </a:spcAft>
              <a:buSzPts val="1400"/>
              <a:buNone/>
            </a:pPr>
            <a:r>
              <a:rPr lang="en-US">
                <a:solidFill>
                  <a:schemeClr val="dk1"/>
                </a:solidFill>
              </a:rPr>
              <a:t>• Let’s read the mini posters on the wall that we’ve learned about so far. </a:t>
            </a:r>
            <a:endParaRPr>
              <a:solidFill>
                <a:schemeClr val="dk1"/>
              </a:solidFill>
            </a:endParaRPr>
          </a:p>
          <a:p>
            <a:pPr marL="0" lvl="0" indent="0" algn="l" rtl="0">
              <a:spcBef>
                <a:spcPts val="0"/>
              </a:spcBef>
              <a:spcAft>
                <a:spcPts val="0"/>
              </a:spcAft>
              <a:buSzPts val="1400"/>
              <a:buNone/>
            </a:pPr>
            <a:r>
              <a:rPr lang="en-US">
                <a:solidFill>
                  <a:schemeClr val="dk1"/>
                </a:solidFill>
              </a:rPr>
              <a:t>            The Right to Life, Freedom and Safety (UDHR #1) </a:t>
            </a:r>
            <a:endParaRPr>
              <a:solidFill>
                <a:schemeClr val="dk1"/>
              </a:solidFill>
            </a:endParaRPr>
          </a:p>
          <a:p>
            <a:pPr marL="0" lvl="0" indent="0" algn="l" rtl="0">
              <a:spcBef>
                <a:spcPts val="0"/>
              </a:spcBef>
              <a:spcAft>
                <a:spcPts val="0"/>
              </a:spcAft>
              <a:buSzPts val="1400"/>
              <a:buNone/>
            </a:pPr>
            <a:r>
              <a:rPr lang="en-US">
                <a:solidFill>
                  <a:schemeClr val="dk1"/>
                </a:solidFill>
              </a:rPr>
              <a:t>            The Right to Protection from Discrimination (UDHR #2) </a:t>
            </a:r>
            <a:endParaRPr>
              <a:solidFill>
                <a:schemeClr val="dk1"/>
              </a:solidFill>
            </a:endParaRPr>
          </a:p>
          <a:p>
            <a:pPr marL="0" lvl="0" indent="0" algn="l" rtl="0">
              <a:spcBef>
                <a:spcPts val="0"/>
              </a:spcBef>
              <a:spcAft>
                <a:spcPts val="0"/>
              </a:spcAft>
              <a:buSzPts val="1400"/>
              <a:buNone/>
            </a:pPr>
            <a:r>
              <a:rPr lang="en-US">
                <a:solidFill>
                  <a:schemeClr val="dk1"/>
                </a:solidFill>
              </a:rPr>
              <a:t>            The Right to Marriage and a Family (UDHR #16) </a:t>
            </a:r>
            <a:endParaRPr>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
        <p:cNvGrpSpPr/>
        <p:nvPr/>
      </p:nvGrpSpPr>
      <p:grpSpPr>
        <a:xfrm>
          <a:off x="0" y="0"/>
          <a:ext cx="0" cy="0"/>
          <a:chOff x="0" y="0"/>
          <a:chExt cx="0" cy="0"/>
        </a:xfrm>
      </p:grpSpPr>
      <p:sp>
        <p:nvSpPr>
          <p:cNvPr id="12" name="Google Shape;12;p39"/>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numCol="1"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39"/>
          <p:cNvSpPr txBox="1">
            <a:spLocks noGrp="1"/>
          </p:cNvSpPr>
          <p:nvPr>
            <p:ph type="body" idx="1"/>
          </p:nvPr>
        </p:nvSpPr>
        <p:spPr>
          <a:xfrm>
            <a:off x="877463" y="1524000"/>
            <a:ext cx="3657600" cy="3108722"/>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4" name="Google Shape;14;p39"/>
          <p:cNvSpPr txBox="1">
            <a:spLocks noGrp="1"/>
          </p:cNvSpPr>
          <p:nvPr>
            <p:ph type="body" idx="2"/>
          </p:nvPr>
        </p:nvSpPr>
        <p:spPr>
          <a:xfrm>
            <a:off x="4877963" y="1524000"/>
            <a:ext cx="3657600" cy="3108722"/>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30200" algn="l">
              <a:lnSpc>
                <a:spcPct val="100000"/>
              </a:lnSpc>
              <a:spcBef>
                <a:spcPts val="0"/>
              </a:spcBef>
              <a:spcAft>
                <a:spcPts val="0"/>
              </a:spcAft>
              <a:buSzPts val="16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5" name="Google Shape;15;p3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numCol="1"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wo Content - Offset Left">
  <p:cSld name="Two Content - Offset Left">
    <p:spTree>
      <p:nvGrpSpPr>
        <p:cNvPr id="1" name="Shape 30"/>
        <p:cNvGrpSpPr/>
        <p:nvPr/>
      </p:nvGrpSpPr>
      <p:grpSpPr>
        <a:xfrm>
          <a:off x="0" y="0"/>
          <a:ext cx="0" cy="0"/>
          <a:chOff x="0" y="0"/>
          <a:chExt cx="0" cy="0"/>
        </a:xfrm>
      </p:grpSpPr>
      <p:sp>
        <p:nvSpPr>
          <p:cNvPr id="31" name="Google Shape;31;p7"/>
          <p:cNvSpPr txBox="1">
            <a:spLocks noGrp="1"/>
          </p:cNvSpPr>
          <p:nvPr>
            <p:ph type="title"/>
          </p:nvPr>
        </p:nvSpPr>
        <p:spPr>
          <a:xfrm>
            <a:off x="628649" y="530359"/>
            <a:ext cx="7886701" cy="9144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7"/>
          <p:cNvSpPr txBox="1">
            <a:spLocks noGrp="1"/>
          </p:cNvSpPr>
          <p:nvPr>
            <p:ph type="body" idx="1"/>
          </p:nvPr>
        </p:nvSpPr>
        <p:spPr>
          <a:xfrm>
            <a:off x="628649" y="1548882"/>
            <a:ext cx="6044000" cy="3083840"/>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3" name="Google Shape;33;p7"/>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34" name="Google Shape;34;p7"/>
          <p:cNvSpPr txBox="1">
            <a:spLocks noGrp="1"/>
          </p:cNvSpPr>
          <p:nvPr>
            <p:ph type="body" idx="2"/>
          </p:nvPr>
        </p:nvSpPr>
        <p:spPr>
          <a:xfrm>
            <a:off x="6808265" y="1548882"/>
            <a:ext cx="1714500" cy="3083840"/>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580222368"/>
      </p:ext>
    </p:extLst>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wo Content - Offse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7413" y="549875"/>
            <a:ext cx="7887938"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17779"/>
            <a:ext cx="1714500" cy="3075845"/>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a:xfrm>
            <a:off x="184297" y="4606049"/>
            <a:ext cx="548700" cy="393600"/>
          </a:xfrm>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2465173" y="1517779"/>
            <a:ext cx="6051414" cy="3075845"/>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475333150"/>
      </p:ext>
    </p:extLst>
  </p:cSld>
  <p:clrMapOvr>
    <a:masterClrMapping/>
  </p:clrMapOvr>
  <p:transition>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wo Content - Offset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8649" y="530359"/>
            <a:ext cx="7886701" cy="914400"/>
          </a:xfrm>
          <a:prstGeom prst="rect">
            <a:avLst/>
          </a:prstGeo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48882"/>
            <a:ext cx="6044000" cy="3083840"/>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mn-lt"/>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6808265" y="1548882"/>
            <a:ext cx="1714500" cy="3083840"/>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134882748"/>
      </p:ext>
    </p:extLst>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6560" y="530359"/>
            <a:ext cx="7932722"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48882"/>
            <a:ext cx="2400300" cy="3083840"/>
          </a:xfrm>
          <a:prstGeom prst="rect">
            <a:avLst/>
          </a:prstGeom>
        </p:spPr>
        <p:txBody>
          <a:bodyPr/>
          <a:lstStyle>
            <a:lvl2pPr marL="346472" indent="-171450">
              <a:defRPr/>
            </a:lvl2pPr>
            <a:lvl3pPr marL="513160" indent="-171450">
              <a:defRPr/>
            </a:lvl3pPr>
            <a:lvl4pPr marL="685800" indent="-171450">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Content Placeholder 3">
            <a:extLst>
              <a:ext uri="{FF2B5EF4-FFF2-40B4-BE49-F238E27FC236}">
                <a16:creationId xmlns:a16="http://schemas.microsoft.com/office/drawing/2014/main" id="{7D496E69-9B82-41F4-929F-78E683D7EBAA}"/>
              </a:ext>
            </a:extLst>
          </p:cNvPr>
          <p:cNvSpPr>
            <a:spLocks noGrp="1"/>
          </p:cNvSpPr>
          <p:nvPr>
            <p:ph sz="half" idx="2"/>
          </p:nvPr>
        </p:nvSpPr>
        <p:spPr>
          <a:xfrm>
            <a:off x="3371849" y="1548882"/>
            <a:ext cx="2400300" cy="3083840"/>
          </a:xfrm>
          <a:prstGeom prst="rect">
            <a:avLst/>
          </a:prstGeom>
        </p:spPr>
        <p:txBody>
          <a:bodyPr/>
          <a:lstStyle>
            <a:lvl2pPr marL="346472" indent="-171450">
              <a:defRPr/>
            </a:lvl2pPr>
            <a:lvl3pPr marL="513160" indent="-171450">
              <a:defRPr/>
            </a:lvl3pPr>
            <a:lvl4pPr marL="685800" indent="-171450">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6115049" y="1548882"/>
            <a:ext cx="2400300" cy="3083840"/>
          </a:xfrm>
          <a:prstGeom prst="rect">
            <a:avLst/>
          </a:prstGeom>
        </p:spPr>
        <p:txBody>
          <a:bodyPr/>
          <a:lstStyle>
            <a:lvl2pPr marL="346472" indent="-171450">
              <a:defRPr/>
            </a:lvl2pPr>
            <a:lvl3pPr marL="513160" indent="-171450">
              <a:defRPr/>
            </a:lvl3pPr>
            <a:lvl4pPr marL="685800" indent="-171450">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877861720"/>
      </p:ext>
    </p:extLst>
  </p:cSld>
  <p:clrMapOvr>
    <a:masterClrMapping/>
  </p:clrMapOvr>
  <p:transition>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hree Content - Offse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0333" y="530359"/>
            <a:ext cx="7895017"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79177"/>
            <a:ext cx="1737360" cy="1280160"/>
          </a:xfrm>
          <a:prstGeom prst="rect">
            <a:avLst/>
          </a:prstGeom>
        </p:spPr>
        <p:txBody>
          <a:bodyPr/>
          <a:lstStyle>
            <a:lvl1pPr>
              <a:defRPr sz="1400"/>
            </a:lvl1pPr>
            <a:lvl2pPr marL="346472" indent="-173831">
              <a:defRPr sz="1400"/>
            </a:lvl2pPr>
            <a:lvl3pPr marL="513160" indent="-166688">
              <a:defRPr sz="1600"/>
            </a:lvl3pPr>
          </a:lstStyle>
          <a:p>
            <a:pPr lvl="0"/>
            <a:r>
              <a:rPr lang="en-US" dirty="0"/>
              <a:t>Click to edit Master text styles</a:t>
            </a:r>
          </a:p>
          <a:p>
            <a:pPr lvl="1"/>
            <a:r>
              <a:rPr lang="en-US" dirty="0"/>
              <a:t>Second level</a:t>
            </a:r>
          </a:p>
        </p:txBody>
      </p:sp>
      <p:sp>
        <p:nvSpPr>
          <p:cNvPr id="4" name="Content Placeholder 3">
            <a:extLst>
              <a:ext uri="{FF2B5EF4-FFF2-40B4-BE49-F238E27FC236}">
                <a16:creationId xmlns:a16="http://schemas.microsoft.com/office/drawing/2014/main" id="{7D496E69-9B82-41F4-929F-78E683D7EBAA}"/>
              </a:ext>
            </a:extLst>
          </p:cNvPr>
          <p:cNvSpPr>
            <a:spLocks noGrp="1"/>
          </p:cNvSpPr>
          <p:nvPr>
            <p:ph sz="half" idx="2"/>
          </p:nvPr>
        </p:nvSpPr>
        <p:spPr>
          <a:xfrm>
            <a:off x="628649" y="2984866"/>
            <a:ext cx="1737360" cy="1280160"/>
          </a:xfrm>
          <a:prstGeom prst="rect">
            <a:avLst/>
          </a:prstGeom>
        </p:spPr>
        <p:txBody>
          <a:bodyPr/>
          <a:lstStyle>
            <a:lvl1pPr>
              <a:defRPr sz="1400"/>
            </a:lvl1pPr>
            <a:lvl2pPr marL="346472" indent="-171450">
              <a:defRPr sz="1400"/>
            </a:lvl2pPr>
            <a:lvl3pPr marL="685800" indent="-171450">
              <a:defRPr sz="1600"/>
            </a:lvl3pPr>
          </a:lstStyle>
          <a:p>
            <a:pPr lvl="0"/>
            <a:r>
              <a:rPr lang="en-US" dirty="0"/>
              <a:t>Click to edit Master text styles</a:t>
            </a:r>
          </a:p>
          <a:p>
            <a:pPr lvl="1"/>
            <a:r>
              <a:rPr lang="en-US" dirty="0"/>
              <a:t>Second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mn-lt"/>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2465173" y="1579983"/>
            <a:ext cx="6051414" cy="3013641"/>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870783996"/>
      </p:ext>
    </p:extLst>
  </p:cSld>
  <p:clrMapOvr>
    <a:masterClrMapping/>
  </p:clrMapOvr>
  <p:transition>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ree Content - Offset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35238" y="530359"/>
            <a:ext cx="7897412"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25438"/>
            <a:ext cx="6044000" cy="3107284"/>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6808265" y="1556328"/>
            <a:ext cx="1645920" cy="1463040"/>
          </a:xfrm>
          <a:prstGeom prst="rect">
            <a:avLst/>
          </a:prstGeom>
        </p:spPr>
        <p:txBody>
          <a:bodyPr/>
          <a:lstStyle>
            <a:lvl1pPr>
              <a:defRPr sz="1600"/>
            </a:lvl1pPr>
            <a:lvl2pPr marL="346472" indent="-171450">
              <a:defRPr sz="1600"/>
            </a:lvl2pPr>
            <a:lvl3pPr marL="513160" indent="-171450">
              <a:defRPr sz="1600"/>
            </a:lvl3pPr>
          </a:lstStyle>
          <a:p>
            <a:pPr lvl="0"/>
            <a:r>
              <a:rPr lang="en-US" dirty="0"/>
              <a:t>Click to edit Master text styles</a:t>
            </a:r>
          </a:p>
          <a:p>
            <a:pPr lvl="1"/>
            <a:r>
              <a:rPr lang="en-US" dirty="0"/>
              <a:t>Second level</a:t>
            </a:r>
          </a:p>
        </p:txBody>
      </p:sp>
      <p:sp>
        <p:nvSpPr>
          <p:cNvPr id="8" name="Content Placeholder 3">
            <a:extLst>
              <a:ext uri="{FF2B5EF4-FFF2-40B4-BE49-F238E27FC236}">
                <a16:creationId xmlns:a16="http://schemas.microsoft.com/office/drawing/2014/main" id="{BECF1356-CBD1-4EF7-8648-2FDE537EB3DC}"/>
              </a:ext>
            </a:extLst>
          </p:cNvPr>
          <p:cNvSpPr>
            <a:spLocks noGrp="1"/>
          </p:cNvSpPr>
          <p:nvPr>
            <p:ph sz="half" idx="14"/>
          </p:nvPr>
        </p:nvSpPr>
        <p:spPr>
          <a:xfrm>
            <a:off x="6818150" y="3172286"/>
            <a:ext cx="1645920" cy="1463040"/>
          </a:xfrm>
          <a:prstGeom prst="rect">
            <a:avLst/>
          </a:prstGeom>
        </p:spPr>
        <p:txBody>
          <a:bodyPr/>
          <a:lstStyle>
            <a:lvl1pPr>
              <a:defRPr sz="1600"/>
            </a:lvl1pPr>
            <a:lvl2pPr marL="346472" indent="-171450">
              <a:defRPr sz="1600"/>
            </a:lvl2pPr>
            <a:lvl3pPr marL="513160" indent="-171450">
              <a:defRPr/>
            </a:lvl3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1237901954"/>
      </p:ext>
    </p:extLst>
  </p:cSld>
  <p:clrMapOvr>
    <a:masterClrMapping/>
  </p:clrMapOvr>
  <p:transition>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Four Content - Vert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28147" y="530359"/>
            <a:ext cx="7887202"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525438"/>
            <a:ext cx="1851660" cy="3107284"/>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7D496E69-9B82-41F4-929F-78E683D7EBAA}"/>
              </a:ext>
            </a:extLst>
          </p:cNvPr>
          <p:cNvSpPr>
            <a:spLocks noGrp="1"/>
          </p:cNvSpPr>
          <p:nvPr>
            <p:ph sz="half" idx="2"/>
          </p:nvPr>
        </p:nvSpPr>
        <p:spPr>
          <a:xfrm>
            <a:off x="2640329" y="1525438"/>
            <a:ext cx="1851660" cy="3107284"/>
          </a:xfrm>
          <a:prstGeom prst="rect">
            <a:avLst/>
          </a:prstGeom>
        </p:spPr>
        <p:txBody>
          <a:bodyPr/>
          <a:lstStyle>
            <a:lvl2pPr marL="346472" indent="-171450">
              <a:defRPr/>
            </a:lvl2pPr>
            <a:lvl3pPr marL="685800" indent="-171450">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4652009" y="1525438"/>
            <a:ext cx="1851660" cy="3107284"/>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BECF1356-CBD1-4EF7-8648-2FDE537EB3DC}"/>
              </a:ext>
            </a:extLst>
          </p:cNvPr>
          <p:cNvSpPr>
            <a:spLocks noGrp="1"/>
          </p:cNvSpPr>
          <p:nvPr>
            <p:ph sz="half" idx="14"/>
          </p:nvPr>
        </p:nvSpPr>
        <p:spPr>
          <a:xfrm>
            <a:off x="6663689" y="1525438"/>
            <a:ext cx="1851660" cy="3107284"/>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372821682"/>
      </p:ext>
    </p:extLst>
  </p:cSld>
  <p:clrMapOvr>
    <a:masterClrMapping/>
  </p:clrMapOvr>
  <p:transition>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Four Content - Squa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EB09-6A67-4F3B-988E-BCBB60433FC8}"/>
              </a:ext>
            </a:extLst>
          </p:cNvPr>
          <p:cNvSpPr>
            <a:spLocks noGrp="1"/>
          </p:cNvSpPr>
          <p:nvPr>
            <p:ph type="title"/>
          </p:nvPr>
        </p:nvSpPr>
        <p:spPr>
          <a:xfrm>
            <a:off x="641785" y="508171"/>
            <a:ext cx="7873565" cy="914400"/>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A4C2319-D23E-4764-8F13-5778CA38AF42}"/>
              </a:ext>
            </a:extLst>
          </p:cNvPr>
          <p:cNvSpPr>
            <a:spLocks noGrp="1"/>
          </p:cNvSpPr>
          <p:nvPr>
            <p:ph sz="half" idx="1"/>
          </p:nvPr>
        </p:nvSpPr>
        <p:spPr>
          <a:xfrm>
            <a:off x="628649" y="1492528"/>
            <a:ext cx="3771900" cy="1554480"/>
          </a:xfrm>
          <a:prstGeom prst="rect">
            <a:avLst/>
          </a:prstGeom>
        </p:spPr>
        <p:txBody>
          <a:bodyPr/>
          <a:lstStyle>
            <a:lvl2pPr marL="346472" indent="-173831">
              <a:defRPr/>
            </a:lvl2pPr>
            <a:lvl3pPr marL="513160" indent="-166688">
              <a:defRPr/>
            </a:lvl3pPr>
          </a:lstStyle>
          <a:p>
            <a:pPr lvl="0"/>
            <a:r>
              <a:rPr lang="en-US" dirty="0"/>
              <a:t>Click to edit Master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7D496E69-9B82-41F4-929F-78E683D7EBAA}"/>
              </a:ext>
            </a:extLst>
          </p:cNvPr>
          <p:cNvSpPr>
            <a:spLocks noGrp="1"/>
          </p:cNvSpPr>
          <p:nvPr>
            <p:ph sz="half" idx="2"/>
          </p:nvPr>
        </p:nvSpPr>
        <p:spPr>
          <a:xfrm>
            <a:off x="628649" y="3113037"/>
            <a:ext cx="3771900" cy="1554480"/>
          </a:xfrm>
          <a:prstGeom prst="rect">
            <a:avLst/>
          </a:prstGeom>
        </p:spPr>
        <p:txBody>
          <a:bodyPr/>
          <a:lstStyle>
            <a:lvl2pPr marL="346472" indent="-171450">
              <a:defRPr/>
            </a:lvl2pPr>
            <a:lvl3pPr marL="685800" indent="-171450">
              <a:defRPr/>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6">
            <a:extLst>
              <a:ext uri="{FF2B5EF4-FFF2-40B4-BE49-F238E27FC236}">
                <a16:creationId xmlns:a16="http://schemas.microsoft.com/office/drawing/2014/main" id="{C6C5A816-7FB7-4997-A482-35726CB7C34C}"/>
              </a:ext>
            </a:extLst>
          </p:cNvPr>
          <p:cNvSpPr>
            <a:spLocks noGrp="1"/>
          </p:cNvSpPr>
          <p:nvPr>
            <p:ph type="sldNum" sz="quarter" idx="12"/>
          </p:nvPr>
        </p:nvSpPr>
        <p:spPr/>
        <p:txBody>
          <a:bodyPr/>
          <a:lstStyle>
            <a:lvl1pPr algn="l">
              <a:defRPr sz="1200">
                <a:latin typeface="Arial" panose="020B0604020202020204" pitchFamily="34" charset="0"/>
                <a:cs typeface="Arial" panose="020B0604020202020204" pitchFamily="34" charset="0"/>
              </a:defRPr>
            </a:lvl1pPr>
          </a:lstStyle>
          <a:p>
            <a:fld id="{6B02A333-5E59-45F6-B396-38CE753F38C9}" type="slidenum">
              <a:rPr lang="en-US" smtClean="0"/>
              <a:pPr/>
              <a:t>‹#›</a:t>
            </a:fld>
            <a:endParaRPr lang="en-US"/>
          </a:p>
        </p:txBody>
      </p:sp>
      <p:sp>
        <p:nvSpPr>
          <p:cNvPr id="6" name="Content Placeholder 3">
            <a:extLst>
              <a:ext uri="{FF2B5EF4-FFF2-40B4-BE49-F238E27FC236}">
                <a16:creationId xmlns:a16="http://schemas.microsoft.com/office/drawing/2014/main" id="{E0B5B835-D7FE-43F4-917F-775BCBB5C000}"/>
              </a:ext>
            </a:extLst>
          </p:cNvPr>
          <p:cNvSpPr>
            <a:spLocks noGrp="1"/>
          </p:cNvSpPr>
          <p:nvPr>
            <p:ph sz="half" idx="13"/>
          </p:nvPr>
        </p:nvSpPr>
        <p:spPr>
          <a:xfrm>
            <a:off x="4744687" y="1492528"/>
            <a:ext cx="3771900" cy="1554480"/>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BECF1356-CBD1-4EF7-8648-2FDE537EB3DC}"/>
              </a:ext>
            </a:extLst>
          </p:cNvPr>
          <p:cNvSpPr>
            <a:spLocks noGrp="1"/>
          </p:cNvSpPr>
          <p:nvPr>
            <p:ph sz="half" idx="14"/>
          </p:nvPr>
        </p:nvSpPr>
        <p:spPr>
          <a:xfrm>
            <a:off x="4744687" y="3113037"/>
            <a:ext cx="3771900" cy="1554480"/>
          </a:xfrm>
          <a:prstGeom prst="rect">
            <a:avLst/>
          </a:prstGeom>
        </p:spPr>
        <p:txBody>
          <a:bodyPr/>
          <a:lstStyle>
            <a:lvl2pPr marL="346472" indent="-171450">
              <a:defRPr/>
            </a:lvl2pPr>
            <a:lvl3pPr marL="513160" indent="-17145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686214445"/>
      </p:ext>
    </p:extLst>
  </p:cSld>
  <p:clrMapOvr>
    <a:masterClrMapping/>
  </p:clrMapOvr>
  <p:transition>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g7372b59db7_0_24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5" name="Google Shape;75;g7372b59db7_0_24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rtl="0">
              <a:spcBef>
                <a:spcPts val="0"/>
              </a:spcBef>
              <a:spcAft>
                <a:spcPts val="0"/>
              </a:spcAft>
              <a:buSzPts val="700"/>
              <a:buNone/>
              <a:defRPr sz="700"/>
            </a:lvl1pPr>
            <a:lvl2pPr lvl="1" algn="l" rtl="0">
              <a:spcBef>
                <a:spcPts val="0"/>
              </a:spcBef>
              <a:spcAft>
                <a:spcPts val="0"/>
              </a:spcAft>
              <a:buSzPts val="700"/>
              <a:buNone/>
              <a:defRPr sz="700"/>
            </a:lvl2pPr>
            <a:lvl3pPr lvl="2" algn="l" rtl="0">
              <a:spcBef>
                <a:spcPts val="0"/>
              </a:spcBef>
              <a:spcAft>
                <a:spcPts val="0"/>
              </a:spcAft>
              <a:buSzPts val="700"/>
              <a:buNone/>
              <a:defRPr sz="700"/>
            </a:lvl3pPr>
            <a:lvl4pPr lvl="3" algn="l" rtl="0">
              <a:spcBef>
                <a:spcPts val="0"/>
              </a:spcBef>
              <a:spcAft>
                <a:spcPts val="0"/>
              </a:spcAft>
              <a:buSzPts val="700"/>
              <a:buNone/>
              <a:defRPr sz="700"/>
            </a:lvl4pPr>
            <a:lvl5pPr lvl="4" algn="l" rtl="0">
              <a:spcBef>
                <a:spcPts val="0"/>
              </a:spcBef>
              <a:spcAft>
                <a:spcPts val="0"/>
              </a:spcAft>
              <a:buSzPts val="700"/>
              <a:buNone/>
              <a:defRPr sz="700"/>
            </a:lvl5pPr>
            <a:lvl6pPr lvl="5" algn="l" rtl="0">
              <a:spcBef>
                <a:spcPts val="0"/>
              </a:spcBef>
              <a:spcAft>
                <a:spcPts val="0"/>
              </a:spcAft>
              <a:buSzPts val="700"/>
              <a:buNone/>
              <a:defRPr sz="700"/>
            </a:lvl6pPr>
            <a:lvl7pPr lvl="6" algn="l" rtl="0">
              <a:spcBef>
                <a:spcPts val="0"/>
              </a:spcBef>
              <a:spcAft>
                <a:spcPts val="0"/>
              </a:spcAft>
              <a:buSzPts val="700"/>
              <a:buNone/>
              <a:defRPr sz="700"/>
            </a:lvl7pPr>
            <a:lvl8pPr lvl="7" algn="l" rtl="0">
              <a:spcBef>
                <a:spcPts val="0"/>
              </a:spcBef>
              <a:spcAft>
                <a:spcPts val="0"/>
              </a:spcAft>
              <a:buSzPts val="700"/>
              <a:buNone/>
              <a:defRPr sz="700"/>
            </a:lvl8pPr>
            <a:lvl9pPr lvl="8" algn="l" rtl="0">
              <a:spcBef>
                <a:spcPts val="0"/>
              </a:spcBef>
              <a:spcAft>
                <a:spcPts val="0"/>
              </a:spcAft>
              <a:buSzPts val="700"/>
              <a:buNone/>
              <a:defRPr sz="700"/>
            </a:lvl9pPr>
          </a:lstStyle>
          <a:p>
            <a:endParaRPr/>
          </a:p>
        </p:txBody>
      </p:sp>
      <p:sp>
        <p:nvSpPr>
          <p:cNvPr id="76" name="Google Shape;76;g7372b59db7_0_24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2949184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8"/>
        <p:cNvGrpSpPr/>
        <p:nvPr/>
      </p:nvGrpSpPr>
      <p:grpSpPr>
        <a:xfrm>
          <a:off x="0" y="0"/>
          <a:ext cx="0" cy="0"/>
          <a:chOff x="0" y="0"/>
          <a:chExt cx="0" cy="0"/>
        </a:xfrm>
      </p:grpSpPr>
      <p:sp>
        <p:nvSpPr>
          <p:cNvPr id="19" name="Google Shape;19;p41"/>
          <p:cNvSpPr txBox="1">
            <a:spLocks noGrp="1"/>
          </p:cNvSpPr>
          <p:nvPr>
            <p:ph type="ctrTitle"/>
          </p:nvPr>
        </p:nvSpPr>
        <p:spPr>
          <a:xfrm>
            <a:off x="1048724" y="3058625"/>
            <a:ext cx="5998997" cy="1159800"/>
          </a:xfrm>
          <a:prstGeom prst="rect">
            <a:avLst/>
          </a:prstGeom>
          <a:noFill/>
          <a:ln>
            <a:noFill/>
          </a:ln>
        </p:spPr>
        <p:txBody>
          <a:bodyPr spcFirstLastPara="1" wrap="square" lIns="91425" tIns="91425" rIns="91425" bIns="91425" numCol="1"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0"/>
        <p:cNvGrpSpPr/>
        <p:nvPr/>
      </p:nvGrpSpPr>
      <p:grpSpPr>
        <a:xfrm>
          <a:off x="0" y="0"/>
          <a:ext cx="0" cy="0"/>
          <a:chOff x="0" y="0"/>
          <a:chExt cx="0" cy="0"/>
        </a:xfrm>
      </p:grpSpPr>
      <p:sp>
        <p:nvSpPr>
          <p:cNvPr id="21" name="Google Shape;21;p42"/>
          <p:cNvSpPr txBox="1">
            <a:spLocks noGrp="1"/>
          </p:cNvSpPr>
          <p:nvPr>
            <p:ph type="title"/>
          </p:nvPr>
        </p:nvSpPr>
        <p:spPr>
          <a:xfrm>
            <a:off x="869149" y="530359"/>
            <a:ext cx="7405799" cy="914400"/>
          </a:xfrm>
          <a:prstGeom prst="rect">
            <a:avLst/>
          </a:prstGeom>
          <a:noFill/>
          <a:ln>
            <a:noFill/>
          </a:ln>
        </p:spPr>
        <p:txBody>
          <a:bodyPr spcFirstLastPara="1" wrap="square" lIns="91425" tIns="45700" rIns="91425" bIns="45700" numCol="1" anchor="ctr" anchorCtr="0">
            <a:normAutofit/>
          </a:bodyPr>
          <a:lstStyle>
            <a:lvl1pPr lvl="0" algn="l">
              <a:lnSpc>
                <a:spcPct val="100000"/>
              </a:lnSpc>
              <a:spcBef>
                <a:spcPts val="0"/>
              </a:spcBef>
              <a:spcAft>
                <a:spcPts val="0"/>
              </a:spcAft>
              <a:buSzPts val="1400"/>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42"/>
          <p:cNvSpPr txBox="1">
            <a:spLocks noGrp="1"/>
          </p:cNvSpPr>
          <p:nvPr>
            <p:ph type="body" idx="1"/>
          </p:nvPr>
        </p:nvSpPr>
        <p:spPr>
          <a:xfrm>
            <a:off x="869150" y="1511559"/>
            <a:ext cx="7405800" cy="2805366"/>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3" name="Google Shape;23;p42"/>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numCol="1"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0A5A6"/>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0A5A6"/>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0A5A6"/>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0A5A6"/>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0A5A6"/>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0A5A6"/>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0A5A6"/>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0A5A6"/>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0A5A6"/>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 Offset Right">
  <p:cSld name="Two Content - Offset Right">
    <p:spTree>
      <p:nvGrpSpPr>
        <p:cNvPr id="1" name="Shape 56"/>
        <p:cNvGrpSpPr/>
        <p:nvPr/>
      </p:nvGrpSpPr>
      <p:grpSpPr>
        <a:xfrm>
          <a:off x="0" y="0"/>
          <a:ext cx="0" cy="0"/>
          <a:chOff x="0" y="0"/>
          <a:chExt cx="0" cy="0"/>
        </a:xfrm>
      </p:grpSpPr>
      <p:sp>
        <p:nvSpPr>
          <p:cNvPr id="57" name="Google Shape;57;p50"/>
          <p:cNvSpPr txBox="1">
            <a:spLocks noGrp="1"/>
          </p:cNvSpPr>
          <p:nvPr>
            <p:ph type="title"/>
          </p:nvPr>
        </p:nvSpPr>
        <p:spPr>
          <a:xfrm>
            <a:off x="627413" y="549875"/>
            <a:ext cx="7887938" cy="914400"/>
          </a:xfrm>
          <a:prstGeom prst="rect">
            <a:avLst/>
          </a:prstGeom>
          <a:noFill/>
          <a:ln>
            <a:noFill/>
          </a:ln>
        </p:spPr>
        <p:txBody>
          <a:bodyPr spcFirstLastPara="1" wrap="square" lIns="91425" tIns="45700" rIns="91425" bIns="45700" numCol="1"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50"/>
          <p:cNvSpPr txBox="1">
            <a:spLocks noGrp="1"/>
          </p:cNvSpPr>
          <p:nvPr>
            <p:ph type="body" idx="1"/>
          </p:nvPr>
        </p:nvSpPr>
        <p:spPr>
          <a:xfrm>
            <a:off x="628649" y="1517779"/>
            <a:ext cx="1714500" cy="3075845"/>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9" name="Google Shape;59;p50"/>
          <p:cNvSpPr txBox="1">
            <a:spLocks noGrp="1"/>
          </p:cNvSpPr>
          <p:nvPr>
            <p:ph type="sldNum" idx="12"/>
          </p:nvPr>
        </p:nvSpPr>
        <p:spPr>
          <a:xfrm>
            <a:off x="184297" y="4606049"/>
            <a:ext cx="548700" cy="393600"/>
          </a:xfrm>
          <a:prstGeom prst="rect">
            <a:avLst/>
          </a:prstGeom>
          <a:noFill/>
          <a:ln>
            <a:noFill/>
          </a:ln>
        </p:spPr>
        <p:txBody>
          <a:bodyPr spcFirstLastPara="1" wrap="square" lIns="91425" tIns="91425" rIns="91425" bIns="91425" numCol="1"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0" name="Google Shape;60;p50"/>
          <p:cNvSpPr txBox="1">
            <a:spLocks noGrp="1"/>
          </p:cNvSpPr>
          <p:nvPr>
            <p:ph type="body" idx="2"/>
          </p:nvPr>
        </p:nvSpPr>
        <p:spPr>
          <a:xfrm>
            <a:off x="2465173" y="1517779"/>
            <a:ext cx="6051414" cy="3075845"/>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61"/>
        <p:cNvGrpSpPr/>
        <p:nvPr/>
      </p:nvGrpSpPr>
      <p:grpSpPr>
        <a:xfrm>
          <a:off x="0" y="0"/>
          <a:ext cx="0" cy="0"/>
          <a:chOff x="0" y="0"/>
          <a:chExt cx="0" cy="0"/>
        </a:xfrm>
      </p:grpSpPr>
      <p:sp>
        <p:nvSpPr>
          <p:cNvPr id="62" name="Google Shape;62;p51"/>
          <p:cNvSpPr txBox="1">
            <a:spLocks noGrp="1"/>
          </p:cNvSpPr>
          <p:nvPr>
            <p:ph type="title"/>
          </p:nvPr>
        </p:nvSpPr>
        <p:spPr>
          <a:xfrm>
            <a:off x="626560" y="530359"/>
            <a:ext cx="7932722" cy="914400"/>
          </a:xfrm>
          <a:prstGeom prst="rect">
            <a:avLst/>
          </a:prstGeom>
          <a:noFill/>
          <a:ln>
            <a:noFill/>
          </a:ln>
        </p:spPr>
        <p:txBody>
          <a:bodyPr spcFirstLastPara="1" wrap="square" lIns="91425" tIns="45700" rIns="91425" bIns="45700" numCol="1"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51"/>
          <p:cNvSpPr txBox="1">
            <a:spLocks noGrp="1"/>
          </p:cNvSpPr>
          <p:nvPr>
            <p:ph type="body" idx="1"/>
          </p:nvPr>
        </p:nvSpPr>
        <p:spPr>
          <a:xfrm>
            <a:off x="628649" y="1548882"/>
            <a:ext cx="2400300" cy="3083840"/>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4" name="Google Shape;64;p51"/>
          <p:cNvSpPr txBox="1">
            <a:spLocks noGrp="1"/>
          </p:cNvSpPr>
          <p:nvPr>
            <p:ph type="body" idx="2"/>
          </p:nvPr>
        </p:nvSpPr>
        <p:spPr>
          <a:xfrm>
            <a:off x="3371849" y="1548882"/>
            <a:ext cx="2400300" cy="3083840"/>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5" name="Google Shape;65;p51"/>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numCol="1"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66" name="Google Shape;66;p51"/>
          <p:cNvSpPr txBox="1">
            <a:spLocks noGrp="1"/>
          </p:cNvSpPr>
          <p:nvPr>
            <p:ph type="body" idx="3"/>
          </p:nvPr>
        </p:nvSpPr>
        <p:spPr>
          <a:xfrm>
            <a:off x="6115049" y="1548882"/>
            <a:ext cx="2400300" cy="3083840"/>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30200" algn="l">
              <a:lnSpc>
                <a:spcPct val="100000"/>
              </a:lnSpc>
              <a:spcBef>
                <a:spcPts val="0"/>
              </a:spcBef>
              <a:spcAft>
                <a:spcPts val="0"/>
              </a:spcAft>
              <a:buSzPts val="16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hree Content - Offset Right">
  <p:cSld name="Three Content - Offset Right">
    <p:spTree>
      <p:nvGrpSpPr>
        <p:cNvPr id="1" name="Shape 67"/>
        <p:cNvGrpSpPr/>
        <p:nvPr/>
      </p:nvGrpSpPr>
      <p:grpSpPr>
        <a:xfrm>
          <a:off x="0" y="0"/>
          <a:ext cx="0" cy="0"/>
          <a:chOff x="0" y="0"/>
          <a:chExt cx="0" cy="0"/>
        </a:xfrm>
      </p:grpSpPr>
      <p:sp>
        <p:nvSpPr>
          <p:cNvPr id="68" name="Google Shape;68;p52"/>
          <p:cNvSpPr txBox="1">
            <a:spLocks noGrp="1"/>
          </p:cNvSpPr>
          <p:nvPr>
            <p:ph type="title"/>
          </p:nvPr>
        </p:nvSpPr>
        <p:spPr>
          <a:xfrm>
            <a:off x="620333" y="530359"/>
            <a:ext cx="7895017" cy="914400"/>
          </a:xfrm>
          <a:prstGeom prst="rect">
            <a:avLst/>
          </a:prstGeom>
          <a:noFill/>
          <a:ln>
            <a:noFill/>
          </a:ln>
        </p:spPr>
        <p:txBody>
          <a:bodyPr spcFirstLastPara="1" wrap="square" lIns="91425" tIns="45700" rIns="91425" bIns="45700" numCol="1"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52"/>
          <p:cNvSpPr txBox="1">
            <a:spLocks noGrp="1"/>
          </p:cNvSpPr>
          <p:nvPr>
            <p:ph type="body" idx="1"/>
          </p:nvPr>
        </p:nvSpPr>
        <p:spPr>
          <a:xfrm>
            <a:off x="628649" y="1579177"/>
            <a:ext cx="1737360" cy="1280160"/>
          </a:xfrm>
          <a:prstGeom prst="rect">
            <a:avLst/>
          </a:prstGeom>
          <a:noFill/>
          <a:ln>
            <a:noFill/>
          </a:ln>
        </p:spPr>
        <p:txBody>
          <a:bodyPr spcFirstLastPara="1" wrap="square" lIns="91425" tIns="45700" rIns="91425" bIns="45700" numCol="1"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0" name="Google Shape;70;p52"/>
          <p:cNvSpPr txBox="1">
            <a:spLocks noGrp="1"/>
          </p:cNvSpPr>
          <p:nvPr>
            <p:ph type="body" idx="2"/>
          </p:nvPr>
        </p:nvSpPr>
        <p:spPr>
          <a:xfrm>
            <a:off x="628649" y="2984866"/>
            <a:ext cx="1737360" cy="1280160"/>
          </a:xfrm>
          <a:prstGeom prst="rect">
            <a:avLst/>
          </a:prstGeom>
          <a:noFill/>
          <a:ln>
            <a:noFill/>
          </a:ln>
        </p:spPr>
        <p:txBody>
          <a:bodyPr spcFirstLastPara="1" wrap="square" lIns="91425" tIns="45700" rIns="91425" bIns="45700" numCol="1" anchor="t" anchorCtr="0">
            <a:norm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0"/>
              </a:spcBef>
              <a:spcAft>
                <a:spcPts val="0"/>
              </a:spcAft>
              <a:buSzPts val="1400"/>
              <a:buChar char="•"/>
              <a:defRPr sz="1400"/>
            </a:lvl2pPr>
            <a:lvl3pPr marL="1371600" lvl="2" indent="-330200" algn="l">
              <a:lnSpc>
                <a:spcPct val="100000"/>
              </a:lnSpc>
              <a:spcBef>
                <a:spcPts val="0"/>
              </a:spcBef>
              <a:spcAft>
                <a:spcPts val="0"/>
              </a:spcAft>
              <a:buSzPts val="1600"/>
              <a:buChar char="‒"/>
              <a:defRPr sz="1600"/>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1" name="Google Shape;71;p52"/>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numCol="1"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72" name="Google Shape;72;p52"/>
          <p:cNvSpPr txBox="1">
            <a:spLocks noGrp="1"/>
          </p:cNvSpPr>
          <p:nvPr>
            <p:ph type="body" idx="3"/>
          </p:nvPr>
        </p:nvSpPr>
        <p:spPr>
          <a:xfrm>
            <a:off x="2465173" y="1579983"/>
            <a:ext cx="6051414" cy="3013641"/>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Four Content - Vertical">
  <p:cSld name="Four Content - Vertical">
    <p:spTree>
      <p:nvGrpSpPr>
        <p:cNvPr id="1" name="Shape 73"/>
        <p:cNvGrpSpPr/>
        <p:nvPr/>
      </p:nvGrpSpPr>
      <p:grpSpPr>
        <a:xfrm>
          <a:off x="0" y="0"/>
          <a:ext cx="0" cy="0"/>
          <a:chOff x="0" y="0"/>
          <a:chExt cx="0" cy="0"/>
        </a:xfrm>
      </p:grpSpPr>
      <p:sp>
        <p:nvSpPr>
          <p:cNvPr id="74" name="Google Shape;74;p53"/>
          <p:cNvSpPr txBox="1">
            <a:spLocks noGrp="1"/>
          </p:cNvSpPr>
          <p:nvPr>
            <p:ph type="title"/>
          </p:nvPr>
        </p:nvSpPr>
        <p:spPr>
          <a:xfrm>
            <a:off x="628147" y="530359"/>
            <a:ext cx="7887202" cy="914400"/>
          </a:xfrm>
          <a:prstGeom prst="rect">
            <a:avLst/>
          </a:prstGeom>
          <a:noFill/>
          <a:ln>
            <a:noFill/>
          </a:ln>
        </p:spPr>
        <p:txBody>
          <a:bodyPr spcFirstLastPara="1" wrap="square" lIns="91425" tIns="45700" rIns="91425" bIns="45700" numCol="1"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 name="Google Shape;75;p53"/>
          <p:cNvSpPr txBox="1">
            <a:spLocks noGrp="1"/>
          </p:cNvSpPr>
          <p:nvPr>
            <p:ph type="body" idx="1"/>
          </p:nvPr>
        </p:nvSpPr>
        <p:spPr>
          <a:xfrm>
            <a:off x="628649" y="1525438"/>
            <a:ext cx="1851660" cy="3107284"/>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6" name="Google Shape;76;p53"/>
          <p:cNvSpPr txBox="1">
            <a:spLocks noGrp="1"/>
          </p:cNvSpPr>
          <p:nvPr>
            <p:ph type="body" idx="2"/>
          </p:nvPr>
        </p:nvSpPr>
        <p:spPr>
          <a:xfrm>
            <a:off x="2640329" y="1525438"/>
            <a:ext cx="1851660" cy="3107284"/>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7" name="Google Shape;77;p53"/>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numCol="1"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78" name="Google Shape;78;p53"/>
          <p:cNvSpPr txBox="1">
            <a:spLocks noGrp="1"/>
          </p:cNvSpPr>
          <p:nvPr>
            <p:ph type="body" idx="3"/>
          </p:nvPr>
        </p:nvSpPr>
        <p:spPr>
          <a:xfrm>
            <a:off x="4652009" y="1525438"/>
            <a:ext cx="1851660" cy="3107284"/>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9" name="Google Shape;79;p53"/>
          <p:cNvSpPr txBox="1">
            <a:spLocks noGrp="1"/>
          </p:cNvSpPr>
          <p:nvPr>
            <p:ph type="body" idx="4"/>
          </p:nvPr>
        </p:nvSpPr>
        <p:spPr>
          <a:xfrm>
            <a:off x="6663689" y="1525438"/>
            <a:ext cx="1851660" cy="3107284"/>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Four Content - Squares">
  <p:cSld name="Four Content - Squares">
    <p:spTree>
      <p:nvGrpSpPr>
        <p:cNvPr id="1" name="Shape 80"/>
        <p:cNvGrpSpPr/>
        <p:nvPr/>
      </p:nvGrpSpPr>
      <p:grpSpPr>
        <a:xfrm>
          <a:off x="0" y="0"/>
          <a:ext cx="0" cy="0"/>
          <a:chOff x="0" y="0"/>
          <a:chExt cx="0" cy="0"/>
        </a:xfrm>
      </p:grpSpPr>
      <p:sp>
        <p:nvSpPr>
          <p:cNvPr id="81" name="Google Shape;81;p54"/>
          <p:cNvSpPr txBox="1">
            <a:spLocks noGrp="1"/>
          </p:cNvSpPr>
          <p:nvPr>
            <p:ph type="title"/>
          </p:nvPr>
        </p:nvSpPr>
        <p:spPr>
          <a:xfrm>
            <a:off x="641785" y="508171"/>
            <a:ext cx="7873565" cy="914400"/>
          </a:xfrm>
          <a:prstGeom prst="rect">
            <a:avLst/>
          </a:prstGeom>
          <a:noFill/>
          <a:ln>
            <a:noFill/>
          </a:ln>
        </p:spPr>
        <p:txBody>
          <a:bodyPr spcFirstLastPara="1" wrap="square" lIns="91425" tIns="45700" rIns="91425" bIns="45700" numCol="1"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54"/>
          <p:cNvSpPr txBox="1">
            <a:spLocks noGrp="1"/>
          </p:cNvSpPr>
          <p:nvPr>
            <p:ph type="body" idx="1"/>
          </p:nvPr>
        </p:nvSpPr>
        <p:spPr>
          <a:xfrm>
            <a:off x="628649" y="1492528"/>
            <a:ext cx="3771900" cy="1554480"/>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3" name="Google Shape;83;p54"/>
          <p:cNvSpPr txBox="1">
            <a:spLocks noGrp="1"/>
          </p:cNvSpPr>
          <p:nvPr>
            <p:ph type="body" idx="2"/>
          </p:nvPr>
        </p:nvSpPr>
        <p:spPr>
          <a:xfrm>
            <a:off x="628649" y="3113037"/>
            <a:ext cx="3771900" cy="1554480"/>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4" name="Google Shape;84;p54"/>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numCol="1"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85" name="Google Shape;85;p54"/>
          <p:cNvSpPr txBox="1">
            <a:spLocks noGrp="1"/>
          </p:cNvSpPr>
          <p:nvPr>
            <p:ph type="body" idx="3"/>
          </p:nvPr>
        </p:nvSpPr>
        <p:spPr>
          <a:xfrm>
            <a:off x="4744687" y="1492528"/>
            <a:ext cx="3771900" cy="1554480"/>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6" name="Google Shape;86;p54"/>
          <p:cNvSpPr txBox="1">
            <a:spLocks noGrp="1"/>
          </p:cNvSpPr>
          <p:nvPr>
            <p:ph type="body" idx="4"/>
          </p:nvPr>
        </p:nvSpPr>
        <p:spPr>
          <a:xfrm>
            <a:off x="4744687" y="3113037"/>
            <a:ext cx="3771900" cy="1554480"/>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55600" algn="l">
              <a:lnSpc>
                <a:spcPct val="100000"/>
              </a:lnSpc>
              <a:spcBef>
                <a:spcPts val="0"/>
              </a:spcBef>
              <a:spcAft>
                <a:spcPts val="0"/>
              </a:spcAft>
              <a:buSzPts val="2000"/>
              <a:buChar char="•"/>
              <a:defRPr/>
            </a:lvl2pPr>
            <a:lvl3pPr marL="1371600" lvl="2" indent="-330200" algn="l">
              <a:lnSpc>
                <a:spcPct val="100000"/>
              </a:lnSpc>
              <a:spcBef>
                <a:spcPts val="0"/>
              </a:spcBef>
              <a:spcAft>
                <a:spcPts val="0"/>
              </a:spcAft>
              <a:buSzPts val="16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55"/>
          <p:cNvSpPr txBox="1">
            <a:spLocks noGrp="1"/>
          </p:cNvSpPr>
          <p:nvPr>
            <p:ph type="title"/>
          </p:nvPr>
        </p:nvSpPr>
        <p:spPr>
          <a:xfrm>
            <a:off x="629841" y="507757"/>
            <a:ext cx="7886700" cy="685800"/>
          </a:xfrm>
          <a:prstGeom prst="rect">
            <a:avLst/>
          </a:prstGeom>
          <a:noFill/>
          <a:ln>
            <a:noFill/>
          </a:ln>
        </p:spPr>
        <p:txBody>
          <a:bodyPr spcFirstLastPara="1" wrap="square" lIns="91425" tIns="45700" rIns="91425" bIns="45700" numCol="1" anchor="ctr" anchorCtr="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55"/>
          <p:cNvSpPr txBox="1">
            <a:spLocks noGrp="1"/>
          </p:cNvSpPr>
          <p:nvPr>
            <p:ph type="body" idx="1"/>
          </p:nvPr>
        </p:nvSpPr>
        <p:spPr>
          <a:xfrm>
            <a:off x="629842" y="1241468"/>
            <a:ext cx="3868340" cy="617934"/>
          </a:xfrm>
          <a:prstGeom prst="rect">
            <a:avLst/>
          </a:prstGeom>
          <a:noFill/>
          <a:ln>
            <a:noFill/>
          </a:ln>
        </p:spPr>
        <p:txBody>
          <a:bodyPr spcFirstLastPara="1" wrap="square" lIns="91425" tIns="45700" rIns="91425" bIns="45700" numCol="1"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90" name="Google Shape;90;p55"/>
          <p:cNvSpPr txBox="1">
            <a:spLocks noGrp="1"/>
          </p:cNvSpPr>
          <p:nvPr>
            <p:ph type="body" idx="2"/>
          </p:nvPr>
        </p:nvSpPr>
        <p:spPr>
          <a:xfrm>
            <a:off x="629842" y="1921490"/>
            <a:ext cx="3868340" cy="2743200"/>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91" name="Google Shape;91;p55"/>
          <p:cNvSpPr txBox="1">
            <a:spLocks noGrp="1"/>
          </p:cNvSpPr>
          <p:nvPr>
            <p:ph type="body" idx="3"/>
          </p:nvPr>
        </p:nvSpPr>
        <p:spPr>
          <a:xfrm>
            <a:off x="4629150" y="1241468"/>
            <a:ext cx="3887391" cy="617934"/>
          </a:xfrm>
          <a:prstGeom prst="rect">
            <a:avLst/>
          </a:prstGeom>
          <a:noFill/>
          <a:ln>
            <a:noFill/>
          </a:ln>
        </p:spPr>
        <p:txBody>
          <a:bodyPr spcFirstLastPara="1" wrap="square" lIns="91425" tIns="45700" rIns="91425" bIns="45700" numCol="1" anchor="b" anchorCtr="0">
            <a:normAutofit/>
          </a:bodyPr>
          <a:lstStyle>
            <a:lvl1pPr marL="457200" lvl="0" indent="-228600" algn="l">
              <a:lnSpc>
                <a:spcPct val="100000"/>
              </a:lnSpc>
              <a:spcBef>
                <a:spcPts val="0"/>
              </a:spcBef>
              <a:spcAft>
                <a:spcPts val="0"/>
              </a:spcAft>
              <a:buSzPts val="1800"/>
              <a:buNone/>
              <a:defRPr sz="1800" b="1"/>
            </a:lvl1pPr>
            <a:lvl2pPr marL="914400" lvl="1" indent="-228600" algn="l">
              <a:lnSpc>
                <a:spcPct val="100000"/>
              </a:lnSpc>
              <a:spcBef>
                <a:spcPts val="0"/>
              </a:spcBef>
              <a:spcAft>
                <a:spcPts val="0"/>
              </a:spcAft>
              <a:buSzPts val="1500"/>
              <a:buNone/>
              <a:defRPr sz="1500" b="1"/>
            </a:lvl2pPr>
            <a:lvl3pPr marL="1371600" lvl="2" indent="-228600" algn="l">
              <a:lnSpc>
                <a:spcPct val="100000"/>
              </a:lnSpc>
              <a:spcBef>
                <a:spcPts val="0"/>
              </a:spcBef>
              <a:spcAft>
                <a:spcPts val="0"/>
              </a:spcAft>
              <a:buSzPts val="1350"/>
              <a:buNone/>
              <a:defRPr sz="1350" b="1"/>
            </a:lvl3pPr>
            <a:lvl4pPr marL="1828800" lvl="3" indent="-228600" algn="l">
              <a:lnSpc>
                <a:spcPct val="100000"/>
              </a:lnSpc>
              <a:spcBef>
                <a:spcPts val="0"/>
              </a:spcBef>
              <a:spcAft>
                <a:spcPts val="0"/>
              </a:spcAft>
              <a:buSzPts val="1200"/>
              <a:buNone/>
              <a:defRPr sz="1200" b="1"/>
            </a:lvl4pPr>
            <a:lvl5pPr marL="2286000" lvl="4" indent="-228600" algn="l">
              <a:lnSpc>
                <a:spcPct val="100000"/>
              </a:lnSpc>
              <a:spcBef>
                <a:spcPts val="0"/>
              </a:spcBef>
              <a:spcAft>
                <a:spcPts val="0"/>
              </a:spcAft>
              <a:buSzPts val="1200"/>
              <a:buNone/>
              <a:defRPr sz="1200" b="1"/>
            </a:lvl5pPr>
            <a:lvl6pPr marL="2743200" lvl="5" indent="-228600" algn="l">
              <a:lnSpc>
                <a:spcPct val="100000"/>
              </a:lnSpc>
              <a:spcBef>
                <a:spcPts val="0"/>
              </a:spcBef>
              <a:spcAft>
                <a:spcPts val="0"/>
              </a:spcAft>
              <a:buSzPts val="1200"/>
              <a:buNone/>
              <a:defRPr sz="1200" b="1"/>
            </a:lvl6pPr>
            <a:lvl7pPr marL="3200400" lvl="6" indent="-228600" algn="l">
              <a:lnSpc>
                <a:spcPct val="100000"/>
              </a:lnSpc>
              <a:spcBef>
                <a:spcPts val="0"/>
              </a:spcBef>
              <a:spcAft>
                <a:spcPts val="0"/>
              </a:spcAft>
              <a:buSzPts val="1200"/>
              <a:buNone/>
              <a:defRPr sz="1200" b="1"/>
            </a:lvl7pPr>
            <a:lvl8pPr marL="3657600" lvl="7" indent="-228600" algn="l">
              <a:lnSpc>
                <a:spcPct val="100000"/>
              </a:lnSpc>
              <a:spcBef>
                <a:spcPts val="0"/>
              </a:spcBef>
              <a:spcAft>
                <a:spcPts val="0"/>
              </a:spcAft>
              <a:buSzPts val="1200"/>
              <a:buNone/>
              <a:defRPr sz="1200" b="1"/>
            </a:lvl8pPr>
            <a:lvl9pPr marL="4114800" lvl="8" indent="-228600" algn="l">
              <a:lnSpc>
                <a:spcPct val="100000"/>
              </a:lnSpc>
              <a:spcBef>
                <a:spcPts val="0"/>
              </a:spcBef>
              <a:spcAft>
                <a:spcPts val="0"/>
              </a:spcAft>
              <a:buSzPts val="1200"/>
              <a:buNone/>
              <a:defRPr sz="1200" b="1"/>
            </a:lvl9pPr>
          </a:lstStyle>
          <a:p>
            <a:endParaRPr/>
          </a:p>
        </p:txBody>
      </p:sp>
      <p:sp>
        <p:nvSpPr>
          <p:cNvPr id="92" name="Google Shape;92;p55"/>
          <p:cNvSpPr txBox="1">
            <a:spLocks noGrp="1"/>
          </p:cNvSpPr>
          <p:nvPr>
            <p:ph type="body" idx="4"/>
          </p:nvPr>
        </p:nvSpPr>
        <p:spPr>
          <a:xfrm>
            <a:off x="4629150" y="1921490"/>
            <a:ext cx="3887391" cy="2743200"/>
          </a:xfrm>
          <a:prstGeom prst="rect">
            <a:avLst/>
          </a:prstGeom>
          <a:noFill/>
          <a:ln>
            <a:noFill/>
          </a:ln>
        </p:spPr>
        <p:txBody>
          <a:bodyPr spcFirstLastPara="1" wrap="square" lIns="91425" tIns="45700" rIns="91425" bIns="45700" numCol="1" anchor="t" anchorCtr="0">
            <a:norm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0"/>
              </a:spcBef>
              <a:spcAft>
                <a:spcPts val="0"/>
              </a:spcAft>
              <a:buSzPts val="1800"/>
              <a:buChar char="•"/>
              <a:defRPr/>
            </a:lvl2pPr>
            <a:lvl3pPr marL="1371600" lvl="2" indent="-342900" algn="l">
              <a:lnSpc>
                <a:spcPct val="100000"/>
              </a:lnSpc>
              <a:spcBef>
                <a:spcPts val="0"/>
              </a:spcBef>
              <a:spcAft>
                <a:spcPts val="0"/>
              </a:spcAft>
              <a:buSzPts val="1800"/>
              <a:buChar char="‒"/>
              <a:defRPr/>
            </a:lvl3pPr>
            <a:lvl4pPr marL="1828800" lvl="3" indent="-342900" algn="l">
              <a:lnSpc>
                <a:spcPct val="100000"/>
              </a:lnSpc>
              <a:spcBef>
                <a:spcPts val="0"/>
              </a:spcBef>
              <a:spcAft>
                <a:spcPts val="0"/>
              </a:spcAft>
              <a:buSzPts val="1800"/>
              <a:buChar char="‒"/>
              <a:defRPr/>
            </a:lvl4pPr>
            <a:lvl5pPr marL="2286000" lvl="4" indent="-342900" algn="l">
              <a:lnSpc>
                <a:spcPct val="100000"/>
              </a:lnSpc>
              <a:spcBef>
                <a:spcPts val="0"/>
              </a:spcBef>
              <a:spcAft>
                <a:spcPts val="0"/>
              </a:spcAft>
              <a:buSzPts val="1800"/>
              <a:buChar char="‒"/>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93" name="Google Shape;93;p55"/>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numCol="1" anchor="ctr" anchorCtr="0">
            <a:noAutofit/>
          </a:bodyPr>
          <a:lstStyle>
            <a:lvl1pPr marL="0" marR="0" lvl="0"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1" i="0" u="none" strike="noStrike" cap="none">
                <a:solidFill>
                  <a:srgbClr val="0B486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38"/>
          <p:cNvSpPr txBox="1">
            <a:spLocks noGrp="1"/>
          </p:cNvSpPr>
          <p:nvPr>
            <p:ph type="sldNum" idx="12"/>
          </p:nvPr>
        </p:nvSpPr>
        <p:spPr>
          <a:xfrm>
            <a:off x="184297" y="4606048"/>
            <a:ext cx="548700" cy="393600"/>
          </a:xfrm>
          <a:prstGeom prst="rect">
            <a:avLst/>
          </a:prstGeom>
          <a:noFill/>
          <a:ln>
            <a:noFill/>
          </a:ln>
        </p:spPr>
        <p:txBody>
          <a:bodyPr spcFirstLastPara="1" wrap="square" lIns="91425" tIns="91425" rIns="91425" bIns="91425" numCol="1"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rgbClr val="0B486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US"/>
              <a:t>‹#›</a:t>
            </a:fld>
            <a:endParaRPr/>
          </a:p>
        </p:txBody>
      </p:sp>
      <p:sp>
        <p:nvSpPr>
          <p:cNvPr id="7" name="Google Shape;7;p38"/>
          <p:cNvSpPr txBox="1">
            <a:spLocks noGrp="1"/>
          </p:cNvSpPr>
          <p:nvPr>
            <p:ph type="title"/>
          </p:nvPr>
        </p:nvSpPr>
        <p:spPr>
          <a:xfrm>
            <a:off x="628650" y="444756"/>
            <a:ext cx="7886700" cy="993775"/>
          </a:xfrm>
          <a:prstGeom prst="rect">
            <a:avLst/>
          </a:prstGeom>
          <a:noFill/>
          <a:ln>
            <a:noFill/>
          </a:ln>
        </p:spPr>
        <p:txBody>
          <a:bodyPr spcFirstLastPara="1" wrap="square" lIns="91425" tIns="45700" rIns="91425" bIns="45700" numCol="1" anchor="ctr" anchorCtr="0">
            <a:normAutofit/>
          </a:bodyPr>
          <a:lstStyle>
            <a:lvl1pPr marR="0" lvl="0" algn="l" rtl="0">
              <a:lnSpc>
                <a:spcPct val="100000"/>
              </a:lnSpc>
              <a:spcBef>
                <a:spcPts val="0"/>
              </a:spcBef>
              <a:spcAft>
                <a:spcPts val="0"/>
              </a:spcAft>
              <a:buClr>
                <a:srgbClr val="000000"/>
              </a:buClr>
              <a:buSzPts val="1400"/>
              <a:buFont typeface="Arial"/>
              <a:buNone/>
              <a:defRPr sz="40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38"/>
          <p:cNvSpPr txBox="1">
            <a:spLocks noGrp="1"/>
          </p:cNvSpPr>
          <p:nvPr>
            <p:ph type="body" idx="1"/>
          </p:nvPr>
        </p:nvSpPr>
        <p:spPr>
          <a:xfrm>
            <a:off x="628650" y="1523999"/>
            <a:ext cx="7886700" cy="3108325"/>
          </a:xfrm>
          <a:prstGeom prst="rect">
            <a:avLst/>
          </a:prstGeom>
          <a:noFill/>
          <a:ln>
            <a:noFill/>
          </a:ln>
        </p:spPr>
        <p:txBody>
          <a:bodyPr spcFirstLastPara="1" wrap="square" lIns="91425" tIns="45700" rIns="91425" bIns="45700" numCol="1" anchor="t" anchorCtr="0">
            <a:normAutofit/>
          </a:bodyPr>
          <a:lstStyle>
            <a:lvl1pPr marL="457200" marR="0" lvl="0" indent="-381000" algn="l" rtl="0">
              <a:lnSpc>
                <a:spcPct val="100000"/>
              </a:lnSpc>
              <a:spcBef>
                <a:spcPts val="0"/>
              </a:spcBef>
              <a:spcAft>
                <a:spcPts val="0"/>
              </a:spcAft>
              <a:buClr>
                <a:srgbClr val="00A5A6"/>
              </a:buClr>
              <a:buSzPts val="2400"/>
              <a:buFont typeface="Noto Sans Symbols"/>
              <a:buChar char="▪"/>
              <a:defRPr sz="2400" b="1" i="0" u="none" strike="noStrike" cap="none">
                <a:solidFill>
                  <a:srgbClr val="00A5A6"/>
                </a:solidFill>
                <a:latin typeface="Arial"/>
                <a:ea typeface="Arial"/>
                <a:cs typeface="Arial"/>
                <a:sym typeface="Arial"/>
              </a:defRPr>
            </a:lvl1pPr>
            <a:lvl2pPr marL="914400" marR="0" lvl="1" indent="-355600" algn="l" rtl="0">
              <a:lnSpc>
                <a:spcPct val="100000"/>
              </a:lnSpc>
              <a:spcBef>
                <a:spcPts val="0"/>
              </a:spcBef>
              <a:spcAft>
                <a:spcPts val="0"/>
              </a:spcAft>
              <a:buClr>
                <a:srgbClr val="00A5A6"/>
              </a:buClr>
              <a:buSzPts val="2000"/>
              <a:buFont typeface="Arial"/>
              <a:buChar char="•"/>
              <a:defRPr sz="2000" b="1" i="0" u="none" strike="noStrike" cap="none">
                <a:solidFill>
                  <a:srgbClr val="00A5A6"/>
                </a:solidFill>
                <a:latin typeface="Arial"/>
                <a:ea typeface="Arial"/>
                <a:cs typeface="Arial"/>
                <a:sym typeface="Arial"/>
              </a:defRPr>
            </a:lvl2pPr>
            <a:lvl3pPr marL="1371600" marR="0" lvl="2"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3pPr>
            <a:lvl4pPr marL="1828800" marR="0" lvl="3"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4pPr>
            <a:lvl5pPr marL="2286000" marR="0" lvl="4" indent="-330200" algn="l" rtl="0">
              <a:lnSpc>
                <a:spcPct val="100000"/>
              </a:lnSpc>
              <a:spcBef>
                <a:spcPts val="0"/>
              </a:spcBef>
              <a:spcAft>
                <a:spcPts val="0"/>
              </a:spcAft>
              <a:buClr>
                <a:srgbClr val="00A5A6"/>
              </a:buClr>
              <a:buSzPts val="1600"/>
              <a:buFont typeface="Work Sans"/>
              <a:buChar char="‒"/>
              <a:defRPr sz="1600" b="0" i="0" u="none" strike="noStrike" cap="none">
                <a:solidFill>
                  <a:srgbClr val="00A5A6"/>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 name="Google Shape;9;p38"/>
          <p:cNvSpPr/>
          <p:nvPr/>
        </p:nvSpPr>
        <p:spPr>
          <a:xfrm>
            <a:off x="91440" y="57150"/>
            <a:ext cx="8961120" cy="5029200"/>
          </a:xfrm>
          <a:prstGeom prst="frame">
            <a:avLst>
              <a:gd name="adj1" fmla="val 1839"/>
            </a:avLst>
          </a:prstGeom>
          <a:solidFill>
            <a:srgbClr val="00A5A6"/>
          </a:solidFill>
          <a:ln>
            <a:noFill/>
          </a:ln>
        </p:spPr>
        <p:txBody>
          <a:bodyPr spcFirstLastPara="1" wrap="square" lIns="91425" tIns="91425" rIns="91425" bIns="91425" numCol="1"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Google Shape;10;p38" descr="Logo for the Geneva Office for Human Rights Education (3 brown dots over a v with the letters GO-HRE on a white circle)"/>
          <p:cNvPicPr preferRelativeResize="0"/>
          <p:nvPr/>
        </p:nvPicPr>
        <p:blipFill rotWithShape="1">
          <a:blip r:embed="rId20">
            <a:alphaModFix/>
          </a:blip>
          <a:srcRect/>
          <a:stretch/>
        </p:blipFill>
        <p:spPr>
          <a:xfrm>
            <a:off x="8620107" y="4653741"/>
            <a:ext cx="457200" cy="4572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9" r:id="rId4"/>
    <p:sldLayoutId id="2147483660" r:id="rId5"/>
    <p:sldLayoutId id="2147483661" r:id="rId6"/>
    <p:sldLayoutId id="2147483662" r:id="rId7"/>
    <p:sldLayoutId id="2147483663" r:id="rId8"/>
    <p:sldLayoutId id="2147483664" r:id="rId9"/>
    <p:sldLayoutId id="2147483727" r:id="rId10"/>
    <p:sldLayoutId id="2147483687" r:id="rId11"/>
    <p:sldLayoutId id="2147483688" r:id="rId12"/>
    <p:sldLayoutId id="2147483689" r:id="rId13"/>
    <p:sldLayoutId id="2147483690" r:id="rId14"/>
    <p:sldLayoutId id="2147483691" r:id="rId15"/>
    <p:sldLayoutId id="2147483692" r:id="rId16"/>
    <p:sldLayoutId id="2147483693" r:id="rId17"/>
    <p:sldLayoutId id="2147483755" r:id="rId18"/>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22.jpg"/></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hyperlink" Target="https://www.youtube.com/watch?v=W_4vgwnbAfE" TargetMode="External"/><Relationship Id="rId3" Type="http://schemas.openxmlformats.org/officeDocument/2006/relationships/image" Target="../media/image29.png"/><Relationship Id="rId7" Type="http://schemas.openxmlformats.org/officeDocument/2006/relationships/hyperlink" Target="http://www.pravsworld.com/respect-diversity/" TargetMode="External"/><Relationship Id="rId2" Type="http://schemas.openxmlformats.org/officeDocument/2006/relationships/notesSlide" Target="../notesSlides/notesSlide32.xml"/><Relationship Id="rId1" Type="http://schemas.openxmlformats.org/officeDocument/2006/relationships/slideLayout" Target="../slideLayouts/slideLayout3.xml"/><Relationship Id="rId6" Type="http://schemas.openxmlformats.org/officeDocument/2006/relationships/hyperlink" Target="https://www.ohchr.org/en/professionalinterest/pages/crc.aspx" TargetMode="External"/><Relationship Id="rId5" Type="http://schemas.openxmlformats.org/officeDocument/2006/relationships/hyperlink" Target="https://www.un.org/en/universal-declaration-human-rights/" TargetMode="External"/><Relationship Id="rId4" Type="http://schemas.openxmlformats.org/officeDocument/2006/relationships/hyperlink" Target="http://www.go-hre.org/"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37.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33.png"/></Relationships>
</file>

<file path=ppt/slides/_rels/slide3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3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8.xml"/><Relationship Id="rId1" Type="http://schemas.openxmlformats.org/officeDocument/2006/relationships/slideLayout" Target="../slideLayouts/slideLayout10.xml"/><Relationship Id="rId5" Type="http://schemas.openxmlformats.org/officeDocument/2006/relationships/image" Target="../media/image30.png"/><Relationship Id="rId4" Type="http://schemas.openxmlformats.org/officeDocument/2006/relationships/image" Target="../media/image36.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4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XR9d7TsgQN8&amp;list=PL1p11lCKMm7vUpyDMd39yUSVUUwUJ-Wa5&amp;index=1"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hyperlink" Target="https://www.youtube.com/watch?v=W_4vgwnbAfE" TargetMode="Externa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hyperlink" Target="https://www.youtube.com/watch?v=W_4vgwnbAfE"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EB76492-FD3D-4F8E-9AA2-18B009BCD26B}"/>
              </a:ext>
            </a:extLst>
          </p:cNvPr>
          <p:cNvSpPr>
            <a:spLocks noGrp="1"/>
          </p:cNvSpPr>
          <p:nvPr>
            <p:ph type="sldNum"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6B02A333-5E59-45F6-B396-38CE753F38C9}" type="slidenum">
              <a:rPr kumimoji="0" lang="en-US" sz="1200" b="1" i="0" u="none" strike="noStrike" kern="0" cap="none" spc="0" normalizeH="0" baseline="0" noProof="0" smtClean="0">
                <a:ln>
                  <a:noFill/>
                </a:ln>
                <a:solidFill>
                  <a:srgbClr val="0B4860"/>
                </a:solidFill>
                <a:effectLst/>
                <a:uLnTx/>
                <a:uFillTx/>
                <a:latin typeface="Arial" panose="020B0604020202020204" pitchFamily="34" charset="0"/>
                <a:cs typeface="Arial" panose="020B0604020202020204" pitchFamily="34" charset="0"/>
                <a:sym typeface="Work Sans"/>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a:t>
            </a:fld>
            <a:endParaRPr kumimoji="0" lang="en-US" sz="1200" b="1" i="0" u="none" strike="noStrike" kern="0" cap="none" spc="0" normalizeH="0" baseline="0" noProof="0">
              <a:ln>
                <a:noFill/>
              </a:ln>
              <a:solidFill>
                <a:srgbClr val="0B4860"/>
              </a:solidFill>
              <a:effectLst/>
              <a:uLnTx/>
              <a:uFillTx/>
              <a:latin typeface="Arial" panose="020B0604020202020204" pitchFamily="34" charset="0"/>
              <a:cs typeface="Arial" panose="020B0604020202020204" pitchFamily="34" charset="0"/>
              <a:sym typeface="Work Sans"/>
            </a:endParaRPr>
          </a:p>
        </p:txBody>
      </p:sp>
      <p:pic>
        <p:nvPicPr>
          <p:cNvPr id="9" name="Content Placeholder 8">
            <a:extLst>
              <a:ext uri="{FF2B5EF4-FFF2-40B4-BE49-F238E27FC236}">
                <a16:creationId xmlns:a16="http://schemas.microsoft.com/office/drawing/2014/main" id="{376C9F47-3CED-474E-91BF-DB068C7510E2}"/>
              </a:ext>
            </a:extLst>
          </p:cNvPr>
          <p:cNvPicPr>
            <a:picLocks noGrp="1" noChangeAspect="1"/>
          </p:cNvPicPr>
          <p:nvPr>
            <p:ph sz="half" idx="4294967295"/>
          </p:nvPr>
        </p:nvPicPr>
        <p:blipFill rotWithShape="1">
          <a:blip r:embed="rId2"/>
          <a:srcRect b="8937"/>
          <a:stretch/>
        </p:blipFill>
        <p:spPr>
          <a:xfrm>
            <a:off x="0" y="350838"/>
            <a:ext cx="3881438" cy="4572000"/>
          </a:xfrm>
          <a:effectLst>
            <a:outerShdw blurRad="50800" dist="38100" dir="2700000" algn="tl" rotWithShape="0">
              <a:prstClr val="black">
                <a:alpha val="40000"/>
              </a:prstClr>
            </a:outerShdw>
          </a:effectLst>
        </p:spPr>
      </p:pic>
      <p:pic>
        <p:nvPicPr>
          <p:cNvPr id="5" name="Content Placeholder 4">
            <a:extLst>
              <a:ext uri="{FF2B5EF4-FFF2-40B4-BE49-F238E27FC236}">
                <a16:creationId xmlns:a16="http://schemas.microsoft.com/office/drawing/2014/main" id="{DD5F8614-5D23-4AAB-9412-A258F51E3203}"/>
              </a:ext>
            </a:extLst>
          </p:cNvPr>
          <p:cNvPicPr>
            <a:picLocks noGrp="1" noChangeAspect="1"/>
          </p:cNvPicPr>
          <p:nvPr>
            <p:ph sz="half" idx="4294967295"/>
          </p:nvPr>
        </p:nvPicPr>
        <p:blipFill>
          <a:blip r:embed="rId3"/>
          <a:stretch>
            <a:fillRect/>
          </a:stretch>
        </p:blipFill>
        <p:spPr>
          <a:xfrm>
            <a:off x="6746875" y="385763"/>
            <a:ext cx="2397125" cy="4527550"/>
          </a:xfrm>
          <a:prstGeom prst="rect">
            <a:avLst/>
          </a:prstGeom>
        </p:spPr>
      </p:pic>
      <p:sp>
        <p:nvSpPr>
          <p:cNvPr id="11" name="TextBox 10">
            <a:extLst>
              <a:ext uri="{FF2B5EF4-FFF2-40B4-BE49-F238E27FC236}">
                <a16:creationId xmlns:a16="http://schemas.microsoft.com/office/drawing/2014/main" id="{F7A70122-E4BC-4484-BE5A-EF633929D98C}"/>
              </a:ext>
            </a:extLst>
          </p:cNvPr>
          <p:cNvSpPr txBox="1"/>
          <p:nvPr/>
        </p:nvSpPr>
        <p:spPr>
          <a:xfrm>
            <a:off x="6359238" y="3002986"/>
            <a:ext cx="1149926" cy="523220"/>
          </a:xfrm>
          <a:prstGeom prst="rect">
            <a:avLst/>
          </a:prstGeom>
          <a:solidFill>
            <a:schemeClr val="bg1"/>
          </a:solidFill>
        </p:spPr>
        <p:txBody>
          <a:bodyPr wrap="square" lIns="0" rIns="0"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000000"/>
                </a:solidFill>
                <a:effectLst/>
                <a:uLnTx/>
                <a:uFillTx/>
                <a:latin typeface="Arial"/>
                <a:cs typeface="Arial"/>
                <a:sym typeface="Arial"/>
              </a:rPr>
              <a:t>YOUTH</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000000"/>
                </a:solidFill>
                <a:effectLst/>
                <a:uLnTx/>
                <a:uFillTx/>
                <a:latin typeface="Arial"/>
                <a:cs typeface="Arial"/>
                <a:sym typeface="Arial"/>
              </a:rPr>
              <a:t>AGES 11-16</a:t>
            </a:r>
          </a:p>
        </p:txBody>
      </p:sp>
    </p:spTree>
    <p:extLst>
      <p:ext uri="{BB962C8B-B14F-4D97-AF65-F5344CB8AC3E}">
        <p14:creationId xmlns:p14="http://schemas.microsoft.com/office/powerpoint/2010/main" val="4197580899"/>
      </p:ext>
    </p:extLst>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g73c86140b0_1_9"/>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numCol="1"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t>10</a:t>
            </a:fld>
            <a:endParaRPr sz="900"/>
          </a:p>
        </p:txBody>
      </p:sp>
      <p:pic>
        <p:nvPicPr>
          <p:cNvPr id="300" name="Google Shape;300;g73c86140b0_1_9" descr="A Small green checkmark in a box the icon used to indicate a review throughout the presentation"/>
          <p:cNvPicPr preferRelativeResize="0"/>
          <p:nvPr/>
        </p:nvPicPr>
        <p:blipFill rotWithShape="1">
          <a:blip r:embed="rId3">
            <a:alphaModFix/>
          </a:blip>
          <a:srcRect l="13595" t="13484" r="15702" b="10027"/>
          <a:stretch/>
        </p:blipFill>
        <p:spPr>
          <a:xfrm>
            <a:off x="7680491" y="192135"/>
            <a:ext cx="1188720" cy="1286025"/>
          </a:xfrm>
          <a:prstGeom prst="rect">
            <a:avLst/>
          </a:prstGeom>
          <a:noFill/>
          <a:ln>
            <a:noFill/>
          </a:ln>
        </p:spPr>
      </p:pic>
      <p:pic>
        <p:nvPicPr>
          <p:cNvPr id="301" name="Google Shape;301;g73c86140b0_1_9"/>
          <p:cNvPicPr preferRelativeResize="0"/>
          <p:nvPr/>
        </p:nvPicPr>
        <p:blipFill>
          <a:blip r:embed="rId4"/>
          <a:srcRect/>
          <a:stretch/>
        </p:blipFill>
        <p:spPr>
          <a:xfrm>
            <a:off x="2952573" y="305725"/>
            <a:ext cx="3238853" cy="4541500"/>
          </a:xfrm>
          <a:prstGeom prst="rect">
            <a:avLst/>
          </a:prstGeom>
          <a:noFill/>
          <a:ln>
            <a:noFill/>
          </a:ln>
        </p:spPr>
      </p:pic>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g73c86140b0_1_19"/>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numCol="1"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t>11</a:t>
            </a:fld>
            <a:endParaRPr sz="900"/>
          </a:p>
        </p:txBody>
      </p:sp>
      <p:pic>
        <p:nvPicPr>
          <p:cNvPr id="307" name="Google Shape;307;g73c86140b0_1_19" descr="A Small green checkmark in a box the icon used to indicate a review throughout the presentation"/>
          <p:cNvPicPr preferRelativeResize="0"/>
          <p:nvPr/>
        </p:nvPicPr>
        <p:blipFill rotWithShape="1">
          <a:blip r:embed="rId3">
            <a:alphaModFix/>
          </a:blip>
          <a:srcRect l="13595" t="13484" r="15702" b="10027"/>
          <a:stretch/>
        </p:blipFill>
        <p:spPr>
          <a:xfrm>
            <a:off x="7680491" y="192135"/>
            <a:ext cx="1188720" cy="1286025"/>
          </a:xfrm>
          <a:prstGeom prst="rect">
            <a:avLst/>
          </a:prstGeom>
          <a:noFill/>
          <a:ln>
            <a:noFill/>
          </a:ln>
        </p:spPr>
      </p:pic>
      <p:pic>
        <p:nvPicPr>
          <p:cNvPr id="308" name="Google Shape;308;g73c86140b0_1_19"/>
          <p:cNvPicPr preferRelativeResize="0"/>
          <p:nvPr/>
        </p:nvPicPr>
        <p:blipFill rotWithShape="1">
          <a:blip r:embed="rId4"/>
          <a:srcRect/>
          <a:stretch/>
        </p:blipFill>
        <p:spPr>
          <a:xfrm>
            <a:off x="2897407" y="192125"/>
            <a:ext cx="3313216" cy="4803850"/>
          </a:xfrm>
          <a:prstGeom prst="rect">
            <a:avLst/>
          </a:prstGeom>
          <a:noFill/>
          <a:ln>
            <a:noFill/>
          </a:ln>
        </p:spPr>
      </p:pic>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g73c86140b0_1_2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numCol="1"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t>12</a:t>
            </a:fld>
            <a:endParaRPr sz="900"/>
          </a:p>
        </p:txBody>
      </p:sp>
      <p:pic>
        <p:nvPicPr>
          <p:cNvPr id="314" name="Google Shape;314;g73c86140b0_1_27" descr="A Small green checkmark in a box the icon used to indicate a review throughout the presentation"/>
          <p:cNvPicPr preferRelativeResize="0"/>
          <p:nvPr/>
        </p:nvPicPr>
        <p:blipFill rotWithShape="1">
          <a:blip r:embed="rId3">
            <a:alphaModFix/>
          </a:blip>
          <a:srcRect l="13595" t="13484" r="15702" b="10027"/>
          <a:stretch/>
        </p:blipFill>
        <p:spPr>
          <a:xfrm>
            <a:off x="7680491" y="192135"/>
            <a:ext cx="1188720" cy="1286025"/>
          </a:xfrm>
          <a:prstGeom prst="rect">
            <a:avLst/>
          </a:prstGeom>
          <a:noFill/>
          <a:ln>
            <a:noFill/>
          </a:ln>
        </p:spPr>
      </p:pic>
      <p:pic>
        <p:nvPicPr>
          <p:cNvPr id="315" name="Google Shape;315;g73c86140b0_1_27"/>
          <p:cNvPicPr preferRelativeResize="0"/>
          <p:nvPr/>
        </p:nvPicPr>
        <p:blipFill rotWithShape="1">
          <a:blip r:embed="rId4"/>
          <a:srcRect/>
          <a:stretch/>
        </p:blipFill>
        <p:spPr>
          <a:xfrm>
            <a:off x="2918185" y="196800"/>
            <a:ext cx="3307630" cy="4795750"/>
          </a:xfrm>
          <a:prstGeom prst="rect">
            <a:avLst/>
          </a:prstGeom>
          <a:noFill/>
          <a:ln>
            <a:noFill/>
          </a:ln>
        </p:spPr>
      </p:pic>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11"/>
          <p:cNvSpPr txBox="1">
            <a:spLocks noGrp="1"/>
          </p:cNvSpPr>
          <p:nvPr>
            <p:ph type="body" idx="1"/>
          </p:nvPr>
        </p:nvSpPr>
        <p:spPr>
          <a:xfrm>
            <a:off x="894869" y="718457"/>
            <a:ext cx="6207300" cy="4151893"/>
          </a:xfrm>
          <a:prstGeom prst="rect">
            <a:avLst/>
          </a:prstGeom>
          <a:noFill/>
          <a:ln>
            <a:noFill/>
          </a:ln>
        </p:spPr>
        <p:txBody>
          <a:bodyPr spcFirstLastPara="1" wrap="square" lIns="91425" tIns="91425" rIns="91425" bIns="91425" numCol="1" anchor="ctr" anchorCtr="0">
            <a:normAutofit/>
          </a:bodyPr>
          <a:lstStyle/>
          <a:p>
            <a:pPr marL="533400" lvl="0" indent="-457200" algn="l" rtl="0">
              <a:spcBef>
                <a:spcPts val="0"/>
              </a:spcBef>
              <a:spcAft>
                <a:spcPts val="0"/>
              </a:spcAft>
              <a:buSzPts val="2400"/>
              <a:buFont typeface="+mj-lt"/>
              <a:buAutoNum type="arabicPeriod"/>
            </a:pPr>
            <a:r>
              <a:rPr lang="en-US" dirty="0"/>
              <a:t>Freedom of thought, conscience or religion is a protected human right.</a:t>
            </a:r>
            <a:endParaRPr dirty="0"/>
          </a:p>
          <a:p>
            <a:pPr marL="533400" lvl="0" indent="-457200" algn="l" rtl="0">
              <a:spcBef>
                <a:spcPts val="0"/>
              </a:spcBef>
              <a:spcAft>
                <a:spcPts val="0"/>
              </a:spcAft>
              <a:buSzPts val="2400"/>
              <a:buFont typeface="+mj-lt"/>
              <a:buAutoNum type="arabicPeriod"/>
            </a:pPr>
            <a:r>
              <a:rPr lang="en-US" dirty="0"/>
              <a:t>Respect should be shown toward the beliefs of other people by the things we say and the way we act.</a:t>
            </a:r>
            <a:endParaRPr dirty="0"/>
          </a:p>
          <a:p>
            <a:pPr marL="533400" lvl="0" indent="-457200" algn="l" rtl="0">
              <a:spcBef>
                <a:spcPts val="0"/>
              </a:spcBef>
              <a:spcAft>
                <a:spcPts val="0"/>
              </a:spcAft>
              <a:buSzPts val="2400"/>
              <a:buFont typeface="+mj-lt"/>
              <a:buAutoNum type="arabicPeriod"/>
            </a:pPr>
            <a:r>
              <a:rPr lang="en-US" dirty="0"/>
              <a:t>Religious diversity is part of human societies all over the world. </a:t>
            </a:r>
            <a:endParaRPr dirty="0"/>
          </a:p>
        </p:txBody>
      </p:sp>
      <p:pic>
        <p:nvPicPr>
          <p:cNvPr id="366" name="Google Shape;366;p11" descr="Five stick figure children holding star"/>
          <p:cNvPicPr preferRelativeResize="0">
            <a:picLocks noGrp="1"/>
          </p:cNvPicPr>
          <p:nvPr>
            <p:ph type="body" idx="2"/>
          </p:nvPr>
        </p:nvPicPr>
        <p:blipFill rotWithShape="1">
          <a:blip r:embed="rId3">
            <a:alphaModFix/>
          </a:blip>
          <a:srcRect/>
          <a:stretch/>
        </p:blipFill>
        <p:spPr>
          <a:xfrm>
            <a:off x="7102169" y="158996"/>
            <a:ext cx="1832400" cy="1365000"/>
          </a:xfrm>
          <a:prstGeom prst="rect">
            <a:avLst/>
          </a:prstGeom>
          <a:noFill/>
          <a:ln>
            <a:noFill/>
          </a:ln>
        </p:spPr>
      </p:pic>
      <p:sp>
        <p:nvSpPr>
          <p:cNvPr id="367" name="Google Shape;367;p1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numCol="1"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13</a:t>
            </a:fld>
            <a:endParaRPr sz="900">
              <a:solidFill>
                <a:srgbClr val="00A5A6"/>
              </a:solidFill>
            </a:endParaRPr>
          </a:p>
        </p:txBody>
      </p:sp>
      <p:sp>
        <p:nvSpPr>
          <p:cNvPr id="5" name="Google Shape;167;p11">
            <a:extLst>
              <a:ext uri="{FF2B5EF4-FFF2-40B4-BE49-F238E27FC236}">
                <a16:creationId xmlns:a16="http://schemas.microsoft.com/office/drawing/2014/main" id="{F08D87B9-256D-40FB-A856-C93022EA74D6}"/>
              </a:ext>
            </a:extLst>
          </p:cNvPr>
          <p:cNvSpPr txBox="1">
            <a:spLocks noGrp="1"/>
          </p:cNvSpPr>
          <p:nvPr>
            <p:ph type="title"/>
          </p:nvPr>
        </p:nvSpPr>
        <p:spPr>
          <a:xfrm>
            <a:off x="894869" y="273150"/>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Learning Points</a:t>
            </a:r>
            <a:endParaRPr dirty="0"/>
          </a:p>
        </p:txBody>
      </p:sp>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9"/>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numCol="1" anchor="ctr" anchorCtr="0">
            <a:normAutofit/>
          </a:bodyPr>
          <a:lstStyle/>
          <a:p>
            <a:pPr marL="0" lvl="0" indent="0" algn="l" rtl="0">
              <a:lnSpc>
                <a:spcPct val="100000"/>
              </a:lnSpc>
              <a:spcBef>
                <a:spcPts val="0"/>
              </a:spcBef>
              <a:spcAft>
                <a:spcPts val="0"/>
              </a:spcAft>
              <a:buSzPts val="3600"/>
              <a:buNone/>
            </a:pPr>
            <a:r>
              <a:rPr lang="en-US" dirty="0"/>
              <a:t>Introduction</a:t>
            </a:r>
            <a:endParaRPr dirty="0"/>
          </a:p>
        </p:txBody>
      </p:sp>
      <p:pic>
        <p:nvPicPr>
          <p:cNvPr id="329" name="Google Shape;329;p9" descr="Picture of a stick figure boy with hands on hips used as the introduction logo in the lessons."/>
          <p:cNvPicPr preferRelativeResize="0"/>
          <p:nvPr/>
        </p:nvPicPr>
        <p:blipFill rotWithShape="1">
          <a:blip r:embed="rId3">
            <a:alphaModFix/>
          </a:blip>
          <a:srcRect/>
          <a:stretch/>
        </p:blipFill>
        <p:spPr>
          <a:xfrm>
            <a:off x="6608700" y="1329499"/>
            <a:ext cx="1422932" cy="3017520"/>
          </a:xfrm>
          <a:prstGeom prst="rect">
            <a:avLst/>
          </a:prstGeom>
          <a:noFill/>
          <a:ln>
            <a:noFill/>
          </a:ln>
        </p:spPr>
      </p:pic>
      <p:sp>
        <p:nvSpPr>
          <p:cNvPr id="330" name="Google Shape;330;p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numCol="1"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14</a:t>
            </a:fld>
            <a:endParaRPr sz="900">
              <a:solidFill>
                <a:srgbClr val="00A5A6"/>
              </a:solidFill>
            </a:endParaRPr>
          </a:p>
        </p:txBody>
      </p:sp>
      <p:sp>
        <p:nvSpPr>
          <p:cNvPr id="331" name="Google Shape;331;p9"/>
          <p:cNvSpPr txBox="1"/>
          <p:nvPr/>
        </p:nvSpPr>
        <p:spPr>
          <a:xfrm>
            <a:off x="1068600" y="1731900"/>
            <a:ext cx="5540100" cy="3000000"/>
          </a:xfrm>
          <a:prstGeom prst="rect">
            <a:avLst/>
          </a:prstGeom>
          <a:noFill/>
          <a:ln>
            <a:noFill/>
          </a:ln>
        </p:spPr>
        <p:txBody>
          <a:bodyPr spcFirstLastPara="1" wrap="square" lIns="91425" tIns="91425" rIns="91425" bIns="91425" numCol="1" anchor="t" anchorCtr="0">
            <a:noAutofit/>
          </a:bodyPr>
          <a:lstStyle/>
          <a:p>
            <a:pPr marL="0" lvl="0" indent="0" algn="l" rtl="0">
              <a:spcBef>
                <a:spcPts val="0"/>
              </a:spcBef>
              <a:spcAft>
                <a:spcPts val="0"/>
              </a:spcAft>
              <a:buNone/>
            </a:pPr>
            <a:r>
              <a:rPr lang="en-US" sz="3000" b="1">
                <a:solidFill>
                  <a:srgbClr val="00A5A6"/>
                </a:solidFill>
              </a:rPr>
              <a:t>We are adding another right today about religion and belief.</a:t>
            </a:r>
            <a:endParaRPr sz="3000" b="1">
              <a:solidFill>
                <a:srgbClr val="00A5A6"/>
              </a:solidFill>
            </a:endParaRPr>
          </a:p>
        </p:txBody>
      </p:sp>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pic>
        <p:nvPicPr>
          <p:cNvPr id="336" name="Google Shape;336;g73c86140b0_3_5" descr="Picture of a stick figure boy with hands on hips used as the introduction logo in the lessons."/>
          <p:cNvPicPr preferRelativeResize="0"/>
          <p:nvPr/>
        </p:nvPicPr>
        <p:blipFill rotWithShape="1">
          <a:blip r:embed="rId3">
            <a:alphaModFix/>
          </a:blip>
          <a:srcRect/>
          <a:stretch/>
        </p:blipFill>
        <p:spPr>
          <a:xfrm>
            <a:off x="7898325" y="235975"/>
            <a:ext cx="1003375" cy="1550076"/>
          </a:xfrm>
          <a:prstGeom prst="rect">
            <a:avLst/>
          </a:prstGeom>
          <a:noFill/>
          <a:ln>
            <a:noFill/>
          </a:ln>
        </p:spPr>
      </p:pic>
      <p:sp>
        <p:nvSpPr>
          <p:cNvPr id="337" name="Google Shape;337;g73c86140b0_3_5"/>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numCol="1"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15</a:t>
            </a:fld>
            <a:endParaRPr sz="900">
              <a:solidFill>
                <a:srgbClr val="00A5A6"/>
              </a:solidFill>
            </a:endParaRPr>
          </a:p>
        </p:txBody>
      </p:sp>
      <p:pic>
        <p:nvPicPr>
          <p:cNvPr id="338" name="Google Shape;338;g73c86140b0_3_5"/>
          <p:cNvPicPr preferRelativeResize="0"/>
          <p:nvPr/>
        </p:nvPicPr>
        <p:blipFill rotWithShape="1">
          <a:blip r:embed="rId4"/>
          <a:srcRect/>
          <a:stretch/>
        </p:blipFill>
        <p:spPr>
          <a:xfrm>
            <a:off x="2924060" y="530700"/>
            <a:ext cx="3295905" cy="4306575"/>
          </a:xfrm>
          <a:prstGeom prst="rect">
            <a:avLst/>
          </a:prstGeom>
          <a:noFill/>
          <a:ln>
            <a:noFill/>
          </a:ln>
        </p:spPr>
      </p:pic>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4" name="Google Shape;344;g73cbe3ffde_0_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numCol="1"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16</a:t>
            </a:fld>
            <a:endParaRPr sz="900">
              <a:solidFill>
                <a:srgbClr val="00A5A6"/>
              </a:solidFill>
            </a:endParaRPr>
          </a:p>
        </p:txBody>
      </p:sp>
      <p:pic>
        <p:nvPicPr>
          <p:cNvPr id="2" name="Picture 1">
            <a:extLst>
              <a:ext uri="{FF2B5EF4-FFF2-40B4-BE49-F238E27FC236}">
                <a16:creationId xmlns:a16="http://schemas.microsoft.com/office/drawing/2014/main" id="{1698EE5F-5DA4-4AB5-85D8-3436AC302B30}"/>
              </a:ext>
            </a:extLst>
          </p:cNvPr>
          <p:cNvPicPr>
            <a:picLocks noChangeAspect="1"/>
          </p:cNvPicPr>
          <p:nvPr/>
        </p:nvPicPr>
        <p:blipFill>
          <a:blip r:embed="rId3"/>
          <a:srcRect/>
          <a:stretch/>
        </p:blipFill>
        <p:spPr>
          <a:xfrm>
            <a:off x="4480709" y="855433"/>
            <a:ext cx="4145998" cy="3738014"/>
          </a:xfrm>
          <a:prstGeom prst="rect">
            <a:avLst/>
          </a:prstGeom>
        </p:spPr>
      </p:pic>
      <p:grpSp>
        <p:nvGrpSpPr>
          <p:cNvPr id="11" name="Google Shape;214;p20" descr="Icon of a book indicating a story that will be told here">
            <a:extLst>
              <a:ext uri="{FF2B5EF4-FFF2-40B4-BE49-F238E27FC236}">
                <a16:creationId xmlns:a16="http://schemas.microsoft.com/office/drawing/2014/main" id="{5E16EBFB-55E0-4025-8135-E8EDCDBA4960}"/>
              </a:ext>
            </a:extLst>
          </p:cNvPr>
          <p:cNvGrpSpPr/>
          <p:nvPr/>
        </p:nvGrpSpPr>
        <p:grpSpPr>
          <a:xfrm>
            <a:off x="8136455" y="225660"/>
            <a:ext cx="731520" cy="457200"/>
            <a:chOff x="1926350" y="995225"/>
            <a:chExt cx="428650" cy="356600"/>
          </a:xfrm>
        </p:grpSpPr>
        <p:sp>
          <p:nvSpPr>
            <p:cNvPr id="12" name="Google Shape;215;p20">
              <a:extLst>
                <a:ext uri="{FF2B5EF4-FFF2-40B4-BE49-F238E27FC236}">
                  <a16:creationId xmlns:a16="http://schemas.microsoft.com/office/drawing/2014/main" id="{1474D392-745D-463F-AE1F-0F22707941C2}"/>
                </a:ext>
              </a:extLst>
            </p:cNvPr>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 name="Google Shape;216;p20">
              <a:extLst>
                <a:ext uri="{FF2B5EF4-FFF2-40B4-BE49-F238E27FC236}">
                  <a16:creationId xmlns:a16="http://schemas.microsoft.com/office/drawing/2014/main" id="{84139C30-AF2D-4B8A-9C37-7D4968C5EA3B}"/>
                </a:ext>
              </a:extLst>
            </p:cNvPr>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 name="Google Shape;217;p20">
              <a:extLst>
                <a:ext uri="{FF2B5EF4-FFF2-40B4-BE49-F238E27FC236}">
                  <a16:creationId xmlns:a16="http://schemas.microsoft.com/office/drawing/2014/main" id="{460519EE-B94A-4BA8-8ADD-8B670F70F65A}"/>
                </a:ext>
              </a:extLst>
            </p:cNvPr>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 name="Google Shape;218;p20">
              <a:extLst>
                <a:ext uri="{FF2B5EF4-FFF2-40B4-BE49-F238E27FC236}">
                  <a16:creationId xmlns:a16="http://schemas.microsoft.com/office/drawing/2014/main" id="{0FD4D8E3-3521-4D4D-9EDE-E8A61DA1DAD2}"/>
                </a:ext>
              </a:extLst>
            </p:cNvPr>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6" name="Google Shape;328;p9">
            <a:extLst>
              <a:ext uri="{FF2B5EF4-FFF2-40B4-BE49-F238E27FC236}">
                <a16:creationId xmlns:a16="http://schemas.microsoft.com/office/drawing/2014/main" id="{094BE668-5CB9-45CE-B131-ED7876E75B04}"/>
              </a:ext>
            </a:extLst>
          </p:cNvPr>
          <p:cNvSpPr txBox="1">
            <a:spLocks noGrp="1"/>
          </p:cNvSpPr>
          <p:nvPr>
            <p:ph type="title"/>
          </p:nvPr>
        </p:nvSpPr>
        <p:spPr>
          <a:xfrm>
            <a:off x="296611" y="887380"/>
            <a:ext cx="4145998" cy="3674120"/>
          </a:xfrm>
          <a:prstGeom prst="rect">
            <a:avLst/>
          </a:prstGeom>
          <a:noFill/>
          <a:ln>
            <a:noFill/>
          </a:ln>
        </p:spPr>
        <p:txBody>
          <a:bodyPr spcFirstLastPara="1" wrap="square" lIns="91425" tIns="91425" rIns="91425" bIns="91425" numCol="1" anchor="ctr" anchorCtr="0">
            <a:normAutofit/>
          </a:bodyPr>
          <a:lstStyle/>
          <a:p>
            <a:pPr marL="0" lvl="0" indent="0" algn="ctr" rtl="0">
              <a:lnSpc>
                <a:spcPct val="100000"/>
              </a:lnSpc>
              <a:spcBef>
                <a:spcPts val="0"/>
              </a:spcBef>
              <a:spcAft>
                <a:spcPts val="0"/>
              </a:spcAft>
              <a:buSzPts val="3600"/>
              <a:buNone/>
            </a:pPr>
            <a:r>
              <a:rPr lang="en-US" sz="4800" dirty="0"/>
              <a:t>Religious Diversity </a:t>
            </a:r>
            <a:br>
              <a:rPr lang="en-US" sz="4800" dirty="0"/>
            </a:br>
            <a:r>
              <a:rPr lang="en-US" sz="4800" dirty="0"/>
              <a:t>for All</a:t>
            </a:r>
            <a:endParaRPr sz="4800" dirty="0"/>
          </a:p>
        </p:txBody>
      </p:sp>
    </p:spTree>
    <p:extLst>
      <p:ext uri="{BB962C8B-B14F-4D97-AF65-F5344CB8AC3E}">
        <p14:creationId xmlns:p14="http://schemas.microsoft.com/office/powerpoint/2010/main" val="672679357"/>
      </p:ext>
    </p:extLst>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4" name="Google Shape;344;g73cbe3ffde_0_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numCol="1"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17</a:t>
            </a:fld>
            <a:endParaRPr sz="900">
              <a:solidFill>
                <a:srgbClr val="00A5A6"/>
              </a:solidFill>
            </a:endParaRPr>
          </a:p>
        </p:txBody>
      </p:sp>
      <p:pic>
        <p:nvPicPr>
          <p:cNvPr id="2" name="Picture 1">
            <a:extLst>
              <a:ext uri="{FF2B5EF4-FFF2-40B4-BE49-F238E27FC236}">
                <a16:creationId xmlns:a16="http://schemas.microsoft.com/office/drawing/2014/main" id="{1698EE5F-5DA4-4AB5-85D8-3436AC302B30}"/>
              </a:ext>
            </a:extLst>
          </p:cNvPr>
          <p:cNvPicPr>
            <a:picLocks noChangeAspect="1"/>
          </p:cNvPicPr>
          <p:nvPr/>
        </p:nvPicPr>
        <p:blipFill>
          <a:blip r:embed="rId3"/>
          <a:stretch>
            <a:fillRect/>
          </a:stretch>
        </p:blipFill>
        <p:spPr>
          <a:xfrm>
            <a:off x="4572000" y="849920"/>
            <a:ext cx="4145998" cy="3749040"/>
          </a:xfrm>
          <a:prstGeom prst="rect">
            <a:avLst/>
          </a:prstGeom>
        </p:spPr>
      </p:pic>
      <p:pic>
        <p:nvPicPr>
          <p:cNvPr id="3" name="Picture 2">
            <a:extLst>
              <a:ext uri="{FF2B5EF4-FFF2-40B4-BE49-F238E27FC236}">
                <a16:creationId xmlns:a16="http://schemas.microsoft.com/office/drawing/2014/main" id="{95569C28-3A01-4676-B542-FC0E70AC5B94}"/>
              </a:ext>
            </a:extLst>
          </p:cNvPr>
          <p:cNvPicPr>
            <a:picLocks noChangeAspect="1"/>
          </p:cNvPicPr>
          <p:nvPr/>
        </p:nvPicPr>
        <p:blipFill>
          <a:blip r:embed="rId4"/>
          <a:stretch>
            <a:fillRect/>
          </a:stretch>
        </p:blipFill>
        <p:spPr>
          <a:xfrm>
            <a:off x="277255" y="849920"/>
            <a:ext cx="4155829" cy="3749040"/>
          </a:xfrm>
          <a:prstGeom prst="rect">
            <a:avLst/>
          </a:prstGeom>
          <a:ln>
            <a:solidFill>
              <a:schemeClr val="bg1">
                <a:lumMod val="95000"/>
              </a:schemeClr>
            </a:solidFill>
          </a:ln>
          <a:effectLst>
            <a:outerShdw blurRad="50800" dist="38100" dir="2700000" algn="tl" rotWithShape="0">
              <a:prstClr val="black">
                <a:alpha val="40000"/>
              </a:prstClr>
            </a:outerShdw>
          </a:effectLst>
        </p:spPr>
      </p:pic>
      <p:grpSp>
        <p:nvGrpSpPr>
          <p:cNvPr id="6" name="Google Shape;214;p20" descr="Icon of a book indicating a story that will be told here">
            <a:extLst>
              <a:ext uri="{FF2B5EF4-FFF2-40B4-BE49-F238E27FC236}">
                <a16:creationId xmlns:a16="http://schemas.microsoft.com/office/drawing/2014/main" id="{E3AD87FE-C36B-483E-B555-7C8A423B1DB3}"/>
              </a:ext>
            </a:extLst>
          </p:cNvPr>
          <p:cNvGrpSpPr/>
          <p:nvPr/>
        </p:nvGrpSpPr>
        <p:grpSpPr>
          <a:xfrm>
            <a:off x="8136455" y="225660"/>
            <a:ext cx="731520" cy="457200"/>
            <a:chOff x="1926350" y="995225"/>
            <a:chExt cx="428650" cy="356600"/>
          </a:xfrm>
        </p:grpSpPr>
        <p:sp>
          <p:nvSpPr>
            <p:cNvPr id="8" name="Google Shape;215;p20">
              <a:extLst>
                <a:ext uri="{FF2B5EF4-FFF2-40B4-BE49-F238E27FC236}">
                  <a16:creationId xmlns:a16="http://schemas.microsoft.com/office/drawing/2014/main" id="{7DC67933-2676-4DAC-BE95-743176E1214A}"/>
                </a:ext>
              </a:extLst>
            </p:cNvPr>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 name="Google Shape;216;p20">
              <a:extLst>
                <a:ext uri="{FF2B5EF4-FFF2-40B4-BE49-F238E27FC236}">
                  <a16:creationId xmlns:a16="http://schemas.microsoft.com/office/drawing/2014/main" id="{60E5D699-8A6D-4D23-B533-918D6D055B9C}"/>
                </a:ext>
              </a:extLst>
            </p:cNvPr>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 name="Google Shape;217;p20">
              <a:extLst>
                <a:ext uri="{FF2B5EF4-FFF2-40B4-BE49-F238E27FC236}">
                  <a16:creationId xmlns:a16="http://schemas.microsoft.com/office/drawing/2014/main" id="{A2C87169-7A29-48BB-8103-411951C3E6E6}"/>
                </a:ext>
              </a:extLst>
            </p:cNvPr>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Google Shape;218;p20">
              <a:extLst>
                <a:ext uri="{FF2B5EF4-FFF2-40B4-BE49-F238E27FC236}">
                  <a16:creationId xmlns:a16="http://schemas.microsoft.com/office/drawing/2014/main" id="{C9643E17-FAE0-4E23-8D30-F1A714D9BBC3}"/>
                </a:ext>
              </a:extLst>
            </p:cNvPr>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Tree>
    <p:extLst>
      <p:ext uri="{BB962C8B-B14F-4D97-AF65-F5344CB8AC3E}">
        <p14:creationId xmlns:p14="http://schemas.microsoft.com/office/powerpoint/2010/main" val="73367095"/>
      </p:ext>
    </p:extLst>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4" name="Google Shape;344;g73cbe3ffde_0_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numCol="1"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18</a:t>
            </a:fld>
            <a:endParaRPr sz="900">
              <a:solidFill>
                <a:srgbClr val="00A5A6"/>
              </a:solidFill>
            </a:endParaRPr>
          </a:p>
        </p:txBody>
      </p:sp>
      <p:pic>
        <p:nvPicPr>
          <p:cNvPr id="4" name="Picture 3">
            <a:extLst>
              <a:ext uri="{FF2B5EF4-FFF2-40B4-BE49-F238E27FC236}">
                <a16:creationId xmlns:a16="http://schemas.microsoft.com/office/drawing/2014/main" id="{3CD7D685-671F-41E8-99D2-90586D741140}"/>
              </a:ext>
            </a:extLst>
          </p:cNvPr>
          <p:cNvPicPr>
            <a:picLocks noChangeAspect="1"/>
          </p:cNvPicPr>
          <p:nvPr/>
        </p:nvPicPr>
        <p:blipFill>
          <a:blip r:embed="rId3"/>
          <a:stretch>
            <a:fillRect/>
          </a:stretch>
        </p:blipFill>
        <p:spPr>
          <a:xfrm>
            <a:off x="390525" y="919161"/>
            <a:ext cx="4116156" cy="3749040"/>
          </a:xfrm>
          <a:prstGeom prst="rect">
            <a:avLst/>
          </a:prstGeom>
          <a:ln>
            <a:solidFill>
              <a:schemeClr val="bg1">
                <a:lumMod val="95000"/>
              </a:schemeClr>
            </a:solidFill>
          </a:ln>
          <a:effectLst>
            <a:outerShdw blurRad="50800" dist="38100" dir="2700000" algn="tl" rotWithShape="0">
              <a:prstClr val="black">
                <a:alpha val="40000"/>
              </a:prstClr>
            </a:outerShdw>
          </a:effectLst>
        </p:spPr>
      </p:pic>
      <p:pic>
        <p:nvPicPr>
          <p:cNvPr id="5" name="Picture 4">
            <a:extLst>
              <a:ext uri="{FF2B5EF4-FFF2-40B4-BE49-F238E27FC236}">
                <a16:creationId xmlns:a16="http://schemas.microsoft.com/office/drawing/2014/main" id="{1CFEF848-4CD8-404F-BA84-40A9A2113885}"/>
              </a:ext>
            </a:extLst>
          </p:cNvPr>
          <p:cNvPicPr>
            <a:picLocks noChangeAspect="1"/>
          </p:cNvPicPr>
          <p:nvPr/>
        </p:nvPicPr>
        <p:blipFill>
          <a:blip r:embed="rId4"/>
          <a:stretch>
            <a:fillRect/>
          </a:stretch>
        </p:blipFill>
        <p:spPr>
          <a:xfrm>
            <a:off x="4600575" y="919161"/>
            <a:ext cx="4159439" cy="3749040"/>
          </a:xfrm>
          <a:prstGeom prst="rect">
            <a:avLst/>
          </a:prstGeom>
          <a:ln>
            <a:solidFill>
              <a:schemeClr val="bg1">
                <a:lumMod val="95000"/>
              </a:schemeClr>
            </a:solidFill>
          </a:ln>
          <a:effectLst>
            <a:outerShdw blurRad="50800" dist="38100" dir="2700000" algn="tl" rotWithShape="0">
              <a:prstClr val="black">
                <a:alpha val="40000"/>
              </a:prstClr>
            </a:outerShdw>
          </a:effectLst>
        </p:spPr>
      </p:pic>
      <p:grpSp>
        <p:nvGrpSpPr>
          <p:cNvPr id="7" name="Google Shape;214;p20" descr="Icon of a book indicating a story that will be told here">
            <a:extLst>
              <a:ext uri="{FF2B5EF4-FFF2-40B4-BE49-F238E27FC236}">
                <a16:creationId xmlns:a16="http://schemas.microsoft.com/office/drawing/2014/main" id="{FF777606-3E9A-4574-9904-7CBCE5007B2B}"/>
              </a:ext>
            </a:extLst>
          </p:cNvPr>
          <p:cNvGrpSpPr/>
          <p:nvPr/>
        </p:nvGrpSpPr>
        <p:grpSpPr>
          <a:xfrm>
            <a:off x="8136455" y="225660"/>
            <a:ext cx="731520" cy="457200"/>
            <a:chOff x="1926350" y="995225"/>
            <a:chExt cx="428650" cy="356600"/>
          </a:xfrm>
        </p:grpSpPr>
        <p:sp>
          <p:nvSpPr>
            <p:cNvPr id="8" name="Google Shape;215;p20">
              <a:extLst>
                <a:ext uri="{FF2B5EF4-FFF2-40B4-BE49-F238E27FC236}">
                  <a16:creationId xmlns:a16="http://schemas.microsoft.com/office/drawing/2014/main" id="{360886F3-8BB5-47BE-ACEB-5DF7D5791C2B}"/>
                </a:ext>
              </a:extLst>
            </p:cNvPr>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 name="Google Shape;216;p20">
              <a:extLst>
                <a:ext uri="{FF2B5EF4-FFF2-40B4-BE49-F238E27FC236}">
                  <a16:creationId xmlns:a16="http://schemas.microsoft.com/office/drawing/2014/main" id="{B952FA40-0355-4ADE-AF86-8B3C3CD765DB}"/>
                </a:ext>
              </a:extLst>
            </p:cNvPr>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 name="Google Shape;217;p20">
              <a:extLst>
                <a:ext uri="{FF2B5EF4-FFF2-40B4-BE49-F238E27FC236}">
                  <a16:creationId xmlns:a16="http://schemas.microsoft.com/office/drawing/2014/main" id="{E4550BB9-63A8-4191-90D4-3BFCEFC4B536}"/>
                </a:ext>
              </a:extLst>
            </p:cNvPr>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Google Shape;218;p20">
              <a:extLst>
                <a:ext uri="{FF2B5EF4-FFF2-40B4-BE49-F238E27FC236}">
                  <a16:creationId xmlns:a16="http://schemas.microsoft.com/office/drawing/2014/main" id="{D94BD565-9ECC-4CB9-ADCE-5841C658C348}"/>
                </a:ext>
              </a:extLst>
            </p:cNvPr>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A5A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Tree>
    <p:extLst>
      <p:ext uri="{BB962C8B-B14F-4D97-AF65-F5344CB8AC3E}">
        <p14:creationId xmlns:p14="http://schemas.microsoft.com/office/powerpoint/2010/main" val="2228776929"/>
      </p:ext>
    </p:extLst>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 name="Title 2">
            <a:extLst>
              <a:ext uri="{FF2B5EF4-FFF2-40B4-BE49-F238E27FC236}">
                <a16:creationId xmlns:a16="http://schemas.microsoft.com/office/drawing/2014/main" id="{56B4C204-FF5D-4D11-B146-D8156C2310B2}"/>
              </a:ext>
            </a:extLst>
          </p:cNvPr>
          <p:cNvSpPr>
            <a:spLocks noGrp="1"/>
          </p:cNvSpPr>
          <p:nvPr>
            <p:ph type="title"/>
          </p:nvPr>
        </p:nvSpPr>
        <p:spPr/>
        <p:txBody>
          <a:bodyPr/>
          <a:lstStyle/>
          <a:p>
            <a:r>
              <a:rPr lang="en-US" dirty="0"/>
              <a:t>Religious Diversity for All</a:t>
            </a:r>
          </a:p>
        </p:txBody>
      </p:sp>
      <p:sp>
        <p:nvSpPr>
          <p:cNvPr id="344" name="Google Shape;344;g73cbe3ffde_0_0"/>
          <p:cNvSpPr txBox="1">
            <a:spLocks noGrp="1"/>
          </p:cNvSpPr>
          <p:nvPr>
            <p:ph type="sldNum" idx="12"/>
          </p:nvPr>
        </p:nvSpPr>
        <p:spPr>
          <a:prstGeom prst="rect">
            <a:avLst/>
          </a:prstGeom>
          <a:noFill/>
          <a:ln>
            <a:noFill/>
          </a:ln>
        </p:spPr>
        <p:txBody>
          <a:bodyPr spcFirstLastPara="1" wrap="square" lIns="91425" tIns="91425" rIns="91425" bIns="91425" numCol="1"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19</a:t>
            </a:fld>
            <a:endParaRPr sz="900">
              <a:solidFill>
                <a:srgbClr val="00A5A6"/>
              </a:solidFill>
            </a:endParaRPr>
          </a:p>
        </p:txBody>
      </p:sp>
      <p:pic>
        <p:nvPicPr>
          <p:cNvPr id="7" name="Picture 6">
            <a:extLst>
              <a:ext uri="{FF2B5EF4-FFF2-40B4-BE49-F238E27FC236}">
                <a16:creationId xmlns:a16="http://schemas.microsoft.com/office/drawing/2014/main" id="{3D166809-26AB-4A36-A840-48FB1C3653A2}"/>
              </a:ext>
            </a:extLst>
          </p:cNvPr>
          <p:cNvPicPr>
            <a:picLocks noChangeAspect="1"/>
          </p:cNvPicPr>
          <p:nvPr/>
        </p:nvPicPr>
        <p:blipFill>
          <a:blip r:embed="rId3"/>
          <a:stretch>
            <a:fillRect/>
          </a:stretch>
        </p:blipFill>
        <p:spPr>
          <a:xfrm>
            <a:off x="1872062" y="1614529"/>
            <a:ext cx="5059496" cy="2743200"/>
          </a:xfrm>
          <a:prstGeom prst="rect">
            <a:avLst/>
          </a:prstGeom>
          <a:ln>
            <a:solidFill>
              <a:schemeClr val="bg1">
                <a:lumMod val="95000"/>
              </a:schemeClr>
            </a:solidFill>
          </a:ln>
          <a:effectLst>
            <a:outerShdw blurRad="50800" dist="38100" dir="2700000" algn="tl" rotWithShape="0">
              <a:prstClr val="black">
                <a:alpha val="40000"/>
              </a:prstClr>
            </a:outerShdw>
          </a:effectLst>
        </p:spPr>
      </p:pic>
      <p:pic>
        <p:nvPicPr>
          <p:cNvPr id="12" name="Picture 11">
            <a:extLst>
              <a:ext uri="{FF2B5EF4-FFF2-40B4-BE49-F238E27FC236}">
                <a16:creationId xmlns:a16="http://schemas.microsoft.com/office/drawing/2014/main" id="{74C8F37B-1823-4663-9718-B2E7521C2579}"/>
              </a:ext>
            </a:extLst>
          </p:cNvPr>
          <p:cNvPicPr>
            <a:picLocks noChangeAspect="1"/>
          </p:cNvPicPr>
          <p:nvPr/>
        </p:nvPicPr>
        <p:blipFill>
          <a:blip r:embed="rId4"/>
          <a:stretch>
            <a:fillRect/>
          </a:stretch>
        </p:blipFill>
        <p:spPr>
          <a:xfrm>
            <a:off x="7944464" y="190501"/>
            <a:ext cx="973181" cy="911842"/>
          </a:xfrm>
          <a:prstGeom prst="rect">
            <a:avLst/>
          </a:prstGeom>
        </p:spPr>
      </p:pic>
    </p:spTree>
    <p:extLst>
      <p:ext uri="{BB962C8B-B14F-4D97-AF65-F5344CB8AC3E}">
        <p14:creationId xmlns:p14="http://schemas.microsoft.com/office/powerpoint/2010/main" val="617324241"/>
      </p:ext>
    </p:extLst>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34483"/>
            <a:ext cx="4512900" cy="754800"/>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Facilitator Tips</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3699732428"/>
              </p:ext>
            </p:extLst>
          </p:nvPr>
        </p:nvGraphicFramePr>
        <p:xfrm>
          <a:off x="319711" y="1595826"/>
          <a:ext cx="8412480" cy="2926080"/>
        </p:xfrm>
        <a:graphic>
          <a:graphicData uri="http://schemas.openxmlformats.org/drawingml/2006/table">
            <a:tbl>
              <a:tblPr firstRow="1" bandRow="1">
                <a:tableStyleId>{5940675A-B579-460E-94D1-54222C63F5DA}</a:tableStyleId>
              </a:tblPr>
              <a:tblGrid>
                <a:gridCol w="464804">
                  <a:extLst>
                    <a:ext uri="{9D8B030D-6E8A-4147-A177-3AD203B41FA5}">
                      <a16:colId xmlns:a16="http://schemas.microsoft.com/office/drawing/2014/main" val="3743268562"/>
                    </a:ext>
                  </a:extLst>
                </a:gridCol>
                <a:gridCol w="2774409">
                  <a:extLst>
                    <a:ext uri="{9D8B030D-6E8A-4147-A177-3AD203B41FA5}">
                      <a16:colId xmlns:a16="http://schemas.microsoft.com/office/drawing/2014/main" val="22100770"/>
                    </a:ext>
                  </a:extLst>
                </a:gridCol>
                <a:gridCol w="5173267">
                  <a:extLst>
                    <a:ext uri="{9D8B030D-6E8A-4147-A177-3AD203B41FA5}">
                      <a16:colId xmlns:a16="http://schemas.microsoft.com/office/drawing/2014/main" val="4036239520"/>
                    </a:ext>
                  </a:extLst>
                </a:gridCol>
              </a:tblGrid>
              <a:tr h="731520">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Story: Religious Diversity for All</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Study the story and be prepared to read it or tell it. Telling the story from memory will help the students be more engaged.</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731520">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Universal Declaration on Human Rights (UDHR) Article 18</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dirty="0"/>
                        <a:t>Prepare for the discussion and make copies.</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731520">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Convention on the Right of the Child (CRC) Article 14</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dirty="0"/>
                        <a:t>Prepare for the discussion and make copies.</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942606529"/>
                  </a:ext>
                </a:extLst>
              </a:tr>
              <a:tr h="731520">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1" dirty="0"/>
                        <a:t>Write Down Notes and Reflections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r>
                        <a:rPr lang="en-US" dirty="0"/>
                        <a:t>Don’t forget to fill out the notes and reflection section.</a:t>
                      </a:r>
                    </a:p>
                  </a:txBody>
                  <a:tcPr anchor="ctr">
                    <a:lnL w="381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841190086"/>
                  </a:ext>
                </a:extLst>
              </a:tr>
            </a:tbl>
          </a:graphicData>
        </a:graphic>
      </p:graphicFrame>
    </p:spTree>
    <p:extLst>
      <p:ext uri="{BB962C8B-B14F-4D97-AF65-F5344CB8AC3E}">
        <p14:creationId xmlns:p14="http://schemas.microsoft.com/office/powerpoint/2010/main" val="13997886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g839f680eac_0_0"/>
          <p:cNvSpPr txBox="1">
            <a:spLocks noGrp="1"/>
          </p:cNvSpPr>
          <p:nvPr>
            <p:ph type="title"/>
          </p:nvPr>
        </p:nvSpPr>
        <p:spPr>
          <a:xfrm>
            <a:off x="869149" y="530359"/>
            <a:ext cx="7666500" cy="914400"/>
          </a:xfrm>
          <a:prstGeom prst="rect">
            <a:avLst/>
          </a:prstGeom>
          <a:noFill/>
          <a:ln>
            <a:noFill/>
          </a:ln>
        </p:spPr>
        <p:txBody>
          <a:bodyPr spcFirstLastPara="1" wrap="square" lIns="91425" tIns="91425" rIns="91425" bIns="91425" numCol="1" anchor="ctr" anchorCtr="0">
            <a:noAutofit/>
          </a:bodyPr>
          <a:lstStyle/>
          <a:p>
            <a:pPr marL="0" lvl="0" indent="0" algn="l" rtl="0">
              <a:lnSpc>
                <a:spcPct val="100000"/>
              </a:lnSpc>
              <a:spcBef>
                <a:spcPts val="0"/>
              </a:spcBef>
              <a:spcAft>
                <a:spcPts val="0"/>
              </a:spcAft>
              <a:buSzPts val="3600"/>
              <a:buNone/>
            </a:pPr>
            <a:r>
              <a:rPr lang="en-US" dirty="0"/>
              <a:t>Develop &amp; Discuss</a:t>
            </a:r>
            <a:endParaRPr dirty="0"/>
          </a:p>
        </p:txBody>
      </p:sp>
      <p:sp>
        <p:nvSpPr>
          <p:cNvPr id="373" name="Google Shape;373;g839f680eac_0_0"/>
          <p:cNvSpPr txBox="1">
            <a:spLocks noGrp="1"/>
          </p:cNvSpPr>
          <p:nvPr>
            <p:ph type="body" idx="1"/>
          </p:nvPr>
        </p:nvSpPr>
        <p:spPr>
          <a:xfrm>
            <a:off x="869149" y="223935"/>
            <a:ext cx="4360075" cy="4538565"/>
          </a:xfrm>
          <a:prstGeom prst="rect">
            <a:avLst/>
          </a:prstGeom>
          <a:noFill/>
          <a:ln>
            <a:noFill/>
          </a:ln>
        </p:spPr>
        <p:txBody>
          <a:bodyPr spcFirstLastPara="1" wrap="square" lIns="91425" tIns="91425" rIns="91425" bIns="91425" numCol="1" anchor="ctr" anchorCtr="0">
            <a:noAutofit/>
          </a:bodyPr>
          <a:lstStyle/>
          <a:p>
            <a:pPr marL="114300" lvl="0" indent="0" algn="l" rtl="0">
              <a:lnSpc>
                <a:spcPct val="100000"/>
              </a:lnSpc>
              <a:spcBef>
                <a:spcPts val="0"/>
              </a:spcBef>
              <a:spcAft>
                <a:spcPts val="0"/>
              </a:spcAft>
              <a:buSzPts val="1800"/>
              <a:buNone/>
            </a:pPr>
            <a:r>
              <a:rPr lang="en-US" dirty="0"/>
              <a:t>Universal Declaration of Human Rights, Article 18</a:t>
            </a:r>
          </a:p>
          <a:p>
            <a:pPr marL="114300" lvl="0" indent="0" algn="l" rtl="0">
              <a:lnSpc>
                <a:spcPct val="100000"/>
              </a:lnSpc>
              <a:spcBef>
                <a:spcPts val="0"/>
              </a:spcBef>
              <a:spcAft>
                <a:spcPts val="0"/>
              </a:spcAft>
              <a:buSzPts val="1800"/>
              <a:buNone/>
            </a:pPr>
            <a:endParaRPr lang="en-US" dirty="0"/>
          </a:p>
          <a:p>
            <a:pPr marL="114300" lvl="0" indent="0" algn="l" rtl="0">
              <a:lnSpc>
                <a:spcPct val="100000"/>
              </a:lnSpc>
              <a:spcBef>
                <a:spcPts val="0"/>
              </a:spcBef>
              <a:spcAft>
                <a:spcPts val="0"/>
              </a:spcAft>
              <a:buSzPts val="1800"/>
              <a:buNone/>
            </a:pPr>
            <a:r>
              <a:rPr lang="en-US" dirty="0"/>
              <a:t>Convention on the Rights of the Child, Article 14</a:t>
            </a:r>
          </a:p>
        </p:txBody>
      </p:sp>
      <p:sp>
        <p:nvSpPr>
          <p:cNvPr id="374" name="Google Shape;374;g839f680eac_0_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numCol="1" anchor="ctr"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en-US"/>
              <a:t>20</a:t>
            </a:fld>
            <a:endParaRPr/>
          </a:p>
        </p:txBody>
      </p:sp>
      <p:pic>
        <p:nvPicPr>
          <p:cNvPr id="3" name="Picture 2">
            <a:extLst>
              <a:ext uri="{FF2B5EF4-FFF2-40B4-BE49-F238E27FC236}">
                <a16:creationId xmlns:a16="http://schemas.microsoft.com/office/drawing/2014/main" id="{3EC64F56-F0A3-4DC8-82B8-22A186A6CF91}"/>
              </a:ext>
            </a:extLst>
          </p:cNvPr>
          <p:cNvPicPr>
            <a:picLocks noChangeAspect="1"/>
          </p:cNvPicPr>
          <p:nvPr/>
        </p:nvPicPr>
        <p:blipFill>
          <a:blip r:embed="rId3"/>
          <a:stretch>
            <a:fillRect/>
          </a:stretch>
        </p:blipFill>
        <p:spPr>
          <a:xfrm>
            <a:off x="5210175" y="2344455"/>
            <a:ext cx="3657600" cy="1989900"/>
          </a:xfrm>
          <a:prstGeom prst="rect">
            <a:avLst/>
          </a:prstGeom>
        </p:spPr>
      </p:pic>
    </p:spTree>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xfrm>
            <a:off x="317241" y="0"/>
            <a:ext cx="8218321" cy="1444759"/>
          </a:xfrm>
          <a:prstGeom prst="rect">
            <a:avLst/>
          </a:prstGeom>
          <a:noFill/>
          <a:ln>
            <a:noFill/>
          </a:ln>
        </p:spPr>
        <p:txBody>
          <a:bodyPr spcFirstLastPara="1" wrap="square" lIns="91425" tIns="45700" rIns="91425" bIns="45700" anchor="ctr" anchorCtr="0">
            <a:noAutofit/>
          </a:bodyPr>
          <a:lstStyle/>
          <a:p>
            <a:pPr lvl="0"/>
            <a:r>
              <a:rPr lang="en-US" sz="2800" dirty="0"/>
              <a:t>Universal Declaration of Human Rights</a:t>
            </a:r>
            <a:br>
              <a:rPr lang="en-US" sz="2400" dirty="0"/>
            </a:br>
            <a:r>
              <a:rPr lang="en-US" sz="3200" dirty="0"/>
              <a:t>Article 18</a:t>
            </a:r>
            <a:endParaRPr sz="24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184296" y="1511558"/>
            <a:ext cx="6589727" cy="2939143"/>
          </a:xfrm>
        </p:spPr>
        <p:txBody>
          <a:bodyPr anchor="ctr">
            <a:noAutofit/>
          </a:bodyPr>
          <a:lstStyle/>
          <a:p>
            <a:pPr marL="114300" indent="0">
              <a:buNone/>
            </a:pPr>
            <a:r>
              <a:rPr lang="en-US" dirty="0"/>
              <a:t>Everyone has the right to freedom of thought, conscience and religion; this right includes freedom to change his or her religion or belief; and freedom, either alone or in community with others and in public or private, to manifest his or her religion or belief in teaching, practice, worship and observance.</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21</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2" name="Google Shape;213;g7341992463_0_180">
            <a:extLst>
              <a:ext uri="{FF2B5EF4-FFF2-40B4-BE49-F238E27FC236}">
                <a16:creationId xmlns:a16="http://schemas.microsoft.com/office/drawing/2014/main" id="{3BAB1667-13B4-4B4B-A5D6-A92E4A303CF0}"/>
              </a:ext>
            </a:extLst>
          </p:cNvPr>
          <p:cNvPicPr preferRelativeResize="0">
            <a:picLocks noGrp="1" noChangeAspect="1"/>
          </p:cNvPicPr>
          <p:nvPr>
            <p:ph type="body" idx="2"/>
          </p:nvPr>
        </p:nvPicPr>
        <p:blipFill>
          <a:blip r:embed="rId3"/>
          <a:srcRect/>
          <a:stretch/>
        </p:blipFill>
        <p:spPr>
          <a:xfrm>
            <a:off x="6855662" y="2138131"/>
            <a:ext cx="1796144" cy="1828800"/>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pic>
        <p:nvPicPr>
          <p:cNvPr id="13" name="Picture 12">
            <a:extLst>
              <a:ext uri="{FF2B5EF4-FFF2-40B4-BE49-F238E27FC236}">
                <a16:creationId xmlns:a16="http://schemas.microsoft.com/office/drawing/2014/main" id="{346214B1-9F71-4F5B-8A00-C88AA8FD5D3F}"/>
              </a:ext>
            </a:extLst>
          </p:cNvPr>
          <p:cNvPicPr>
            <a:picLocks noChangeAspect="1"/>
          </p:cNvPicPr>
          <p:nvPr/>
        </p:nvPicPr>
        <p:blipFill>
          <a:blip r:embed="rId4"/>
          <a:stretch>
            <a:fillRect/>
          </a:stretch>
        </p:blipFill>
        <p:spPr>
          <a:xfrm>
            <a:off x="7637486" y="190501"/>
            <a:ext cx="1280160" cy="1199472"/>
          </a:xfrm>
          <a:prstGeom prst="rect">
            <a:avLst/>
          </a:prstGeom>
        </p:spPr>
      </p:pic>
    </p:spTree>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g839f680eac_0_0"/>
          <p:cNvSpPr txBox="1">
            <a:spLocks noGrp="1"/>
          </p:cNvSpPr>
          <p:nvPr>
            <p:ph type="title"/>
          </p:nvPr>
        </p:nvSpPr>
        <p:spPr>
          <a:xfrm>
            <a:off x="869149" y="530359"/>
            <a:ext cx="7666500" cy="914400"/>
          </a:xfrm>
          <a:prstGeom prst="rect">
            <a:avLst/>
          </a:prstGeom>
          <a:noFill/>
          <a:ln>
            <a:noFill/>
          </a:ln>
        </p:spPr>
        <p:txBody>
          <a:bodyPr spcFirstLastPara="1" wrap="square" lIns="91425" tIns="91425" rIns="91425" bIns="91425" numCol="1" anchor="ctr" anchorCtr="0">
            <a:noAutofit/>
          </a:bodyPr>
          <a:lstStyle/>
          <a:p>
            <a:pPr marL="0" lvl="0" indent="0" algn="l" rtl="0">
              <a:lnSpc>
                <a:spcPct val="100000"/>
              </a:lnSpc>
              <a:spcBef>
                <a:spcPts val="0"/>
              </a:spcBef>
              <a:spcAft>
                <a:spcPts val="0"/>
              </a:spcAft>
              <a:buSzPts val="3600"/>
              <a:buNone/>
            </a:pPr>
            <a:r>
              <a:rPr lang="en-US" dirty="0"/>
              <a:t>Everyone has the right to…</a:t>
            </a:r>
            <a:endParaRPr dirty="0"/>
          </a:p>
        </p:txBody>
      </p:sp>
      <p:sp>
        <p:nvSpPr>
          <p:cNvPr id="373" name="Google Shape;373;g839f680eac_0_0"/>
          <p:cNvSpPr txBox="1">
            <a:spLocks noGrp="1"/>
          </p:cNvSpPr>
          <p:nvPr>
            <p:ph type="body" idx="1"/>
          </p:nvPr>
        </p:nvSpPr>
        <p:spPr>
          <a:xfrm>
            <a:off x="869149" y="457200"/>
            <a:ext cx="7398551" cy="4305300"/>
          </a:xfrm>
          <a:prstGeom prst="rect">
            <a:avLst/>
          </a:prstGeom>
          <a:noFill/>
          <a:ln>
            <a:noFill/>
          </a:ln>
        </p:spPr>
        <p:txBody>
          <a:bodyPr spcFirstLastPara="1" wrap="square" lIns="91425" tIns="91425" rIns="91425" bIns="91425" numCol="1" anchor="ctr" anchorCtr="0">
            <a:noAutofit/>
          </a:bodyPr>
          <a:lstStyle/>
          <a:p>
            <a:pPr marL="114300" indent="0">
              <a:buSzPct val="100000"/>
              <a:buNone/>
            </a:pPr>
            <a:r>
              <a:rPr lang="en-US" sz="3600" b="0" i="1" u="sng" dirty="0"/>
              <a:t>freedom of thought, conscience, and religion…</a:t>
            </a:r>
          </a:p>
        </p:txBody>
      </p:sp>
      <p:sp>
        <p:nvSpPr>
          <p:cNvPr id="374" name="Google Shape;374;g839f680eac_0_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numCol="1" anchor="ctr"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en-US"/>
              <a:t>22</a:t>
            </a:fld>
            <a:endParaRPr/>
          </a:p>
        </p:txBody>
      </p:sp>
      <p:pic>
        <p:nvPicPr>
          <p:cNvPr id="4" name="Picture 3">
            <a:extLst>
              <a:ext uri="{FF2B5EF4-FFF2-40B4-BE49-F238E27FC236}">
                <a16:creationId xmlns:a16="http://schemas.microsoft.com/office/drawing/2014/main" id="{B05C2FAC-8CBC-4F10-AF43-D642F796DEC5}"/>
              </a:ext>
            </a:extLst>
          </p:cNvPr>
          <p:cNvPicPr>
            <a:picLocks noChangeAspect="1"/>
          </p:cNvPicPr>
          <p:nvPr/>
        </p:nvPicPr>
        <p:blipFill>
          <a:blip r:embed="rId3"/>
          <a:stretch>
            <a:fillRect/>
          </a:stretch>
        </p:blipFill>
        <p:spPr>
          <a:xfrm>
            <a:off x="7599386" y="190501"/>
            <a:ext cx="1280160" cy="1199472"/>
          </a:xfrm>
          <a:prstGeom prst="rect">
            <a:avLst/>
          </a:prstGeom>
        </p:spPr>
      </p:pic>
    </p:spTree>
    <p:extLst>
      <p:ext uri="{BB962C8B-B14F-4D97-AF65-F5344CB8AC3E}">
        <p14:creationId xmlns:p14="http://schemas.microsoft.com/office/powerpoint/2010/main" val="3972043086"/>
      </p:ext>
    </p:extLst>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g839f680eac_0_0"/>
          <p:cNvSpPr txBox="1">
            <a:spLocks noGrp="1"/>
          </p:cNvSpPr>
          <p:nvPr>
            <p:ph type="title"/>
          </p:nvPr>
        </p:nvSpPr>
        <p:spPr>
          <a:xfrm>
            <a:off x="869149" y="530359"/>
            <a:ext cx="7666500" cy="914400"/>
          </a:xfrm>
          <a:prstGeom prst="rect">
            <a:avLst/>
          </a:prstGeom>
          <a:noFill/>
          <a:ln>
            <a:noFill/>
          </a:ln>
        </p:spPr>
        <p:txBody>
          <a:bodyPr spcFirstLastPara="1" wrap="square" lIns="91425" tIns="91425" rIns="91425" bIns="91425" numCol="1" anchor="ctr" anchorCtr="0">
            <a:noAutofit/>
          </a:bodyPr>
          <a:lstStyle/>
          <a:p>
            <a:pPr marL="0" lvl="0" indent="0" algn="l" rtl="0">
              <a:lnSpc>
                <a:spcPct val="100000"/>
              </a:lnSpc>
              <a:spcBef>
                <a:spcPts val="0"/>
              </a:spcBef>
              <a:spcAft>
                <a:spcPts val="0"/>
              </a:spcAft>
              <a:buSzPts val="3600"/>
              <a:buNone/>
            </a:pPr>
            <a:r>
              <a:rPr lang="en-US" dirty="0"/>
              <a:t>This right includes…</a:t>
            </a:r>
            <a:endParaRPr dirty="0"/>
          </a:p>
        </p:txBody>
      </p:sp>
      <p:sp>
        <p:nvSpPr>
          <p:cNvPr id="373" name="Google Shape;373;g839f680eac_0_0"/>
          <p:cNvSpPr txBox="1">
            <a:spLocks noGrp="1"/>
          </p:cNvSpPr>
          <p:nvPr>
            <p:ph type="body" idx="1"/>
          </p:nvPr>
        </p:nvSpPr>
        <p:spPr>
          <a:xfrm>
            <a:off x="732997" y="261257"/>
            <a:ext cx="7534703" cy="4501243"/>
          </a:xfrm>
          <a:prstGeom prst="rect">
            <a:avLst/>
          </a:prstGeom>
          <a:noFill/>
          <a:ln>
            <a:noFill/>
          </a:ln>
        </p:spPr>
        <p:txBody>
          <a:bodyPr spcFirstLastPara="1" wrap="square" lIns="91425" tIns="91425" rIns="91425" bIns="91425" numCol="1" anchor="ctr" anchorCtr="0">
            <a:noAutofit/>
          </a:bodyPr>
          <a:lstStyle/>
          <a:p>
            <a:pPr marL="114300" indent="0">
              <a:buSzPct val="100000"/>
              <a:buNone/>
            </a:pPr>
            <a:r>
              <a:rPr lang="en-US" sz="3600" b="0" i="1" u="sng" dirty="0"/>
              <a:t>freedom to change his or her religion or belief…</a:t>
            </a:r>
          </a:p>
        </p:txBody>
      </p:sp>
      <p:sp>
        <p:nvSpPr>
          <p:cNvPr id="374" name="Google Shape;374;g839f680eac_0_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numCol="1" anchor="ctr"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en-US"/>
              <a:t>23</a:t>
            </a:fld>
            <a:endParaRPr/>
          </a:p>
        </p:txBody>
      </p:sp>
      <p:pic>
        <p:nvPicPr>
          <p:cNvPr id="4" name="Picture 3">
            <a:extLst>
              <a:ext uri="{FF2B5EF4-FFF2-40B4-BE49-F238E27FC236}">
                <a16:creationId xmlns:a16="http://schemas.microsoft.com/office/drawing/2014/main" id="{B05C2FAC-8CBC-4F10-AF43-D642F796DEC5}"/>
              </a:ext>
            </a:extLst>
          </p:cNvPr>
          <p:cNvPicPr>
            <a:picLocks noChangeAspect="1"/>
          </p:cNvPicPr>
          <p:nvPr/>
        </p:nvPicPr>
        <p:blipFill>
          <a:blip r:embed="rId3"/>
          <a:stretch>
            <a:fillRect/>
          </a:stretch>
        </p:blipFill>
        <p:spPr>
          <a:xfrm>
            <a:off x="7599386" y="190501"/>
            <a:ext cx="1280160" cy="1199472"/>
          </a:xfrm>
          <a:prstGeom prst="rect">
            <a:avLst/>
          </a:prstGeom>
        </p:spPr>
      </p:pic>
    </p:spTree>
    <p:extLst>
      <p:ext uri="{BB962C8B-B14F-4D97-AF65-F5344CB8AC3E}">
        <p14:creationId xmlns:p14="http://schemas.microsoft.com/office/powerpoint/2010/main" val="1022608748"/>
      </p:ext>
    </p:extLst>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g839f680eac_0_0"/>
          <p:cNvSpPr txBox="1">
            <a:spLocks noGrp="1"/>
          </p:cNvSpPr>
          <p:nvPr>
            <p:ph type="title"/>
          </p:nvPr>
        </p:nvSpPr>
        <p:spPr>
          <a:xfrm>
            <a:off x="869149" y="530359"/>
            <a:ext cx="7666500" cy="914400"/>
          </a:xfrm>
          <a:prstGeom prst="rect">
            <a:avLst/>
          </a:prstGeom>
          <a:noFill/>
          <a:ln>
            <a:noFill/>
          </a:ln>
        </p:spPr>
        <p:txBody>
          <a:bodyPr spcFirstLastPara="1" wrap="square" lIns="91425" tIns="91425" rIns="91425" bIns="91425" numCol="1" anchor="ctr" anchorCtr="0">
            <a:noAutofit/>
          </a:bodyPr>
          <a:lstStyle/>
          <a:p>
            <a:pPr marL="0" lvl="0" indent="0" algn="l" rtl="0">
              <a:lnSpc>
                <a:spcPct val="100000"/>
              </a:lnSpc>
              <a:spcBef>
                <a:spcPts val="0"/>
              </a:spcBef>
              <a:spcAft>
                <a:spcPts val="0"/>
              </a:spcAft>
              <a:buSzPts val="3600"/>
              <a:buNone/>
            </a:pPr>
            <a:r>
              <a:rPr lang="en-US" dirty="0"/>
              <a:t>Finally…</a:t>
            </a:r>
            <a:endParaRPr dirty="0"/>
          </a:p>
        </p:txBody>
      </p:sp>
      <p:sp>
        <p:nvSpPr>
          <p:cNvPr id="373" name="Google Shape;373;g839f680eac_0_0"/>
          <p:cNvSpPr txBox="1">
            <a:spLocks noGrp="1"/>
          </p:cNvSpPr>
          <p:nvPr>
            <p:ph type="body" idx="1"/>
          </p:nvPr>
        </p:nvSpPr>
        <p:spPr>
          <a:xfrm>
            <a:off x="797445" y="1621035"/>
            <a:ext cx="7442021" cy="2846190"/>
          </a:xfrm>
          <a:prstGeom prst="rect">
            <a:avLst/>
          </a:prstGeom>
          <a:noFill/>
          <a:ln>
            <a:noFill/>
          </a:ln>
        </p:spPr>
        <p:txBody>
          <a:bodyPr spcFirstLastPara="1" wrap="square" lIns="91425" tIns="91425" rIns="91425" bIns="91425" numCol="1" anchor="ctr" anchorCtr="0">
            <a:noAutofit/>
          </a:bodyPr>
          <a:lstStyle/>
          <a:p>
            <a:pPr marL="114300" indent="0">
              <a:buSzPct val="100000"/>
              <a:buNone/>
            </a:pPr>
            <a:r>
              <a:rPr lang="en-US" sz="3600" b="0" dirty="0"/>
              <a:t>and </a:t>
            </a:r>
            <a:r>
              <a:rPr lang="en-US" sz="3600" b="0" i="1" u="sng" dirty="0"/>
              <a:t>freedom, either alone or in community with others and in public or private, to manifest his or her religion or belief in teaching, practice, worship and observance.</a:t>
            </a:r>
          </a:p>
        </p:txBody>
      </p:sp>
      <p:sp>
        <p:nvSpPr>
          <p:cNvPr id="374" name="Google Shape;374;g839f680eac_0_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numCol="1" anchor="ctr"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en-US"/>
              <a:t>24</a:t>
            </a:fld>
            <a:endParaRPr/>
          </a:p>
        </p:txBody>
      </p:sp>
      <p:pic>
        <p:nvPicPr>
          <p:cNvPr id="4" name="Picture 3">
            <a:extLst>
              <a:ext uri="{FF2B5EF4-FFF2-40B4-BE49-F238E27FC236}">
                <a16:creationId xmlns:a16="http://schemas.microsoft.com/office/drawing/2014/main" id="{B05C2FAC-8CBC-4F10-AF43-D642F796DEC5}"/>
              </a:ext>
            </a:extLst>
          </p:cNvPr>
          <p:cNvPicPr>
            <a:picLocks noChangeAspect="1"/>
          </p:cNvPicPr>
          <p:nvPr/>
        </p:nvPicPr>
        <p:blipFill>
          <a:blip r:embed="rId3"/>
          <a:stretch>
            <a:fillRect/>
          </a:stretch>
        </p:blipFill>
        <p:spPr>
          <a:xfrm>
            <a:off x="7599386" y="190501"/>
            <a:ext cx="1280160" cy="1199472"/>
          </a:xfrm>
          <a:prstGeom prst="rect">
            <a:avLst/>
          </a:prstGeom>
        </p:spPr>
      </p:pic>
    </p:spTree>
    <p:extLst>
      <p:ext uri="{BB962C8B-B14F-4D97-AF65-F5344CB8AC3E}">
        <p14:creationId xmlns:p14="http://schemas.microsoft.com/office/powerpoint/2010/main" val="2980662827"/>
      </p:ext>
    </p:extLst>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g839f680eac_0_0"/>
          <p:cNvSpPr txBox="1">
            <a:spLocks noGrp="1"/>
          </p:cNvSpPr>
          <p:nvPr>
            <p:ph type="title"/>
          </p:nvPr>
        </p:nvSpPr>
        <p:spPr>
          <a:xfrm>
            <a:off x="869149" y="530359"/>
            <a:ext cx="7666500" cy="914400"/>
          </a:xfrm>
          <a:prstGeom prst="rect">
            <a:avLst/>
          </a:prstGeom>
          <a:noFill/>
          <a:ln>
            <a:noFill/>
          </a:ln>
        </p:spPr>
        <p:txBody>
          <a:bodyPr spcFirstLastPara="1" wrap="square" lIns="91425" tIns="91425" rIns="91425" bIns="91425" numCol="1" anchor="ctr" anchorCtr="0">
            <a:noAutofit/>
          </a:bodyPr>
          <a:lstStyle/>
          <a:p>
            <a:pPr marL="0" lvl="0" indent="0" algn="l" rtl="0">
              <a:lnSpc>
                <a:spcPct val="100000"/>
              </a:lnSpc>
              <a:spcBef>
                <a:spcPts val="0"/>
              </a:spcBef>
              <a:spcAft>
                <a:spcPts val="0"/>
              </a:spcAft>
              <a:buSzPts val="3600"/>
              <a:buNone/>
            </a:pPr>
            <a:r>
              <a:rPr lang="en-US" sz="4400" dirty="0"/>
              <a:t>Religion</a:t>
            </a:r>
            <a:endParaRPr sz="4400" dirty="0"/>
          </a:p>
        </p:txBody>
      </p:sp>
      <p:sp>
        <p:nvSpPr>
          <p:cNvPr id="373" name="Google Shape;373;g839f680eac_0_0"/>
          <p:cNvSpPr txBox="1">
            <a:spLocks noGrp="1"/>
          </p:cNvSpPr>
          <p:nvPr>
            <p:ph type="body" idx="1"/>
          </p:nvPr>
        </p:nvSpPr>
        <p:spPr>
          <a:xfrm>
            <a:off x="1959429" y="530359"/>
            <a:ext cx="6280037" cy="3936866"/>
          </a:xfrm>
          <a:prstGeom prst="rect">
            <a:avLst/>
          </a:prstGeom>
          <a:noFill/>
          <a:ln>
            <a:noFill/>
          </a:ln>
        </p:spPr>
        <p:txBody>
          <a:bodyPr spcFirstLastPara="1" wrap="square" lIns="91425" tIns="91425" rIns="91425" bIns="91425" numCol="1" anchor="ctr" anchorCtr="0">
            <a:noAutofit/>
          </a:bodyPr>
          <a:lstStyle/>
          <a:p>
            <a:pPr marL="857250" indent="-742950">
              <a:buSzPct val="100000"/>
              <a:buFont typeface="+mj-lt"/>
              <a:buAutoNum type="arabicPeriod"/>
            </a:pPr>
            <a:r>
              <a:rPr lang="en-US" sz="3600" b="0" dirty="0"/>
              <a:t>Have</a:t>
            </a:r>
          </a:p>
          <a:p>
            <a:pPr marL="857250" indent="-742950">
              <a:buSzPct val="100000"/>
              <a:buFont typeface="+mj-lt"/>
              <a:buAutoNum type="arabicPeriod"/>
            </a:pPr>
            <a:r>
              <a:rPr lang="en-US" sz="3600" b="0" dirty="0"/>
              <a:t>Change</a:t>
            </a:r>
          </a:p>
          <a:p>
            <a:pPr marL="857250" indent="-742950">
              <a:buSzPct val="100000"/>
              <a:buFont typeface="+mj-lt"/>
              <a:buAutoNum type="arabicPeriod"/>
            </a:pPr>
            <a:r>
              <a:rPr lang="en-US" sz="3600" b="0" dirty="0"/>
              <a:t>Show or Teach</a:t>
            </a:r>
          </a:p>
        </p:txBody>
      </p:sp>
      <p:sp>
        <p:nvSpPr>
          <p:cNvPr id="374" name="Google Shape;374;g839f680eac_0_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numCol="1" anchor="ctr"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en-US"/>
              <a:t>25</a:t>
            </a:fld>
            <a:endParaRPr/>
          </a:p>
        </p:txBody>
      </p:sp>
      <p:pic>
        <p:nvPicPr>
          <p:cNvPr id="4" name="Picture 3">
            <a:extLst>
              <a:ext uri="{FF2B5EF4-FFF2-40B4-BE49-F238E27FC236}">
                <a16:creationId xmlns:a16="http://schemas.microsoft.com/office/drawing/2014/main" id="{B05C2FAC-8CBC-4F10-AF43-D642F796DEC5}"/>
              </a:ext>
            </a:extLst>
          </p:cNvPr>
          <p:cNvPicPr>
            <a:picLocks noChangeAspect="1"/>
          </p:cNvPicPr>
          <p:nvPr/>
        </p:nvPicPr>
        <p:blipFill>
          <a:blip r:embed="rId3"/>
          <a:stretch>
            <a:fillRect/>
          </a:stretch>
        </p:blipFill>
        <p:spPr>
          <a:xfrm>
            <a:off x="7599386" y="190501"/>
            <a:ext cx="1280160" cy="1199472"/>
          </a:xfrm>
          <a:prstGeom prst="rect">
            <a:avLst/>
          </a:prstGeom>
        </p:spPr>
      </p:pic>
    </p:spTree>
    <p:extLst>
      <p:ext uri="{BB962C8B-B14F-4D97-AF65-F5344CB8AC3E}">
        <p14:creationId xmlns:p14="http://schemas.microsoft.com/office/powerpoint/2010/main" val="2716222901"/>
      </p:ext>
    </p:extLst>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xfrm>
            <a:off x="802433" y="0"/>
            <a:ext cx="7733129" cy="1444759"/>
          </a:xfrm>
          <a:prstGeom prst="rect">
            <a:avLst/>
          </a:prstGeom>
          <a:noFill/>
          <a:ln>
            <a:noFill/>
          </a:ln>
        </p:spPr>
        <p:txBody>
          <a:bodyPr spcFirstLastPara="1" wrap="square" lIns="91425" tIns="45700" rIns="91425" bIns="45700" anchor="ctr" anchorCtr="0">
            <a:noAutofit/>
          </a:bodyPr>
          <a:lstStyle/>
          <a:p>
            <a:pPr lvl="0"/>
            <a:r>
              <a:rPr lang="en-US" sz="2800" dirty="0"/>
              <a:t>Convention on the Rights of the Child</a:t>
            </a:r>
            <a:br>
              <a:rPr lang="en-US" sz="2400" dirty="0"/>
            </a:br>
            <a:r>
              <a:rPr lang="en-US" sz="3200" dirty="0"/>
              <a:t>Article 14</a:t>
            </a:r>
            <a:endParaRPr sz="24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732997" y="1194318"/>
            <a:ext cx="5286128" cy="3684542"/>
          </a:xfrm>
        </p:spPr>
        <p:txBody>
          <a:bodyPr anchor="ctr">
            <a:noAutofit/>
          </a:bodyPr>
          <a:lstStyle/>
          <a:p>
            <a:pPr marL="114300" indent="0">
              <a:buNone/>
            </a:pPr>
            <a:r>
              <a:rPr lang="en-US" dirty="0"/>
              <a:t>You have the right to think and believe what you want, and to practice your religion, as long as you are not stopping other people</a:t>
            </a:r>
          </a:p>
          <a:p>
            <a:pPr marL="114300" indent="0">
              <a:buNone/>
            </a:pPr>
            <a:r>
              <a:rPr lang="en-US" dirty="0"/>
              <a:t>from enjoying their rights. </a:t>
            </a:r>
          </a:p>
          <a:p>
            <a:pPr marL="114300" indent="0">
              <a:buNone/>
            </a:pPr>
            <a:endParaRPr lang="en-US" dirty="0"/>
          </a:p>
          <a:p>
            <a:pPr marL="114300" indent="0">
              <a:buNone/>
            </a:pPr>
            <a:r>
              <a:rPr lang="en-US" dirty="0"/>
              <a:t>Parents should guide their children on these matters.</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26</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8" name="Google Shape;224;g833fd71cff_0_87">
            <a:extLst>
              <a:ext uri="{FF2B5EF4-FFF2-40B4-BE49-F238E27FC236}">
                <a16:creationId xmlns:a16="http://schemas.microsoft.com/office/drawing/2014/main" id="{EA9E0DE3-8987-470D-9E0C-1E06C1516758}"/>
              </a:ext>
            </a:extLst>
          </p:cNvPr>
          <p:cNvPicPr preferRelativeResize="0">
            <a:picLocks noChangeAspect="1"/>
          </p:cNvPicPr>
          <p:nvPr/>
        </p:nvPicPr>
        <p:blipFill>
          <a:blip r:embed="rId3"/>
          <a:srcRect/>
          <a:stretch/>
        </p:blipFill>
        <p:spPr>
          <a:xfrm>
            <a:off x="6019125" y="2360908"/>
            <a:ext cx="1828800" cy="1648589"/>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pic>
        <p:nvPicPr>
          <p:cNvPr id="7" name="Picture 6">
            <a:extLst>
              <a:ext uri="{FF2B5EF4-FFF2-40B4-BE49-F238E27FC236}">
                <a16:creationId xmlns:a16="http://schemas.microsoft.com/office/drawing/2014/main" id="{03D8F9B5-CED0-4A81-B99B-8458A436734E}"/>
              </a:ext>
            </a:extLst>
          </p:cNvPr>
          <p:cNvPicPr>
            <a:picLocks noChangeAspect="1"/>
          </p:cNvPicPr>
          <p:nvPr/>
        </p:nvPicPr>
        <p:blipFill>
          <a:blip r:embed="rId4"/>
          <a:stretch>
            <a:fillRect/>
          </a:stretch>
        </p:blipFill>
        <p:spPr>
          <a:xfrm>
            <a:off x="7599386" y="190501"/>
            <a:ext cx="1280160" cy="1199472"/>
          </a:xfrm>
          <a:prstGeom prst="rect">
            <a:avLst/>
          </a:prstGeom>
        </p:spPr>
      </p:pic>
    </p:spTree>
    <p:extLst>
      <p:ext uri="{BB962C8B-B14F-4D97-AF65-F5344CB8AC3E}">
        <p14:creationId xmlns:p14="http://schemas.microsoft.com/office/powerpoint/2010/main" val="1154581124"/>
      </p:ext>
    </p:extLst>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xfrm>
            <a:off x="573053" y="339894"/>
            <a:ext cx="7666413" cy="914400"/>
          </a:xfrm>
          <a:prstGeom prst="rect">
            <a:avLst/>
          </a:prstGeom>
          <a:noFill/>
          <a:ln>
            <a:noFill/>
          </a:ln>
        </p:spPr>
        <p:txBody>
          <a:bodyPr spcFirstLastPara="1" wrap="square" lIns="91425" tIns="45700" rIns="91425" bIns="45700" anchor="ctr" anchorCtr="0">
            <a:noAutofit/>
          </a:bodyPr>
          <a:lstStyle/>
          <a:p>
            <a:pPr lvl="0"/>
            <a:r>
              <a:rPr lang="en-US" dirty="0"/>
              <a:t>Who Has Rights?</a:t>
            </a:r>
            <a:endParaRPr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391886" y="559837"/>
            <a:ext cx="4537837" cy="4319023"/>
          </a:xfrm>
        </p:spPr>
        <p:txBody>
          <a:bodyPr anchor="ctr">
            <a:normAutofit/>
          </a:bodyPr>
          <a:lstStyle/>
          <a:p>
            <a:r>
              <a:rPr lang="en-US" dirty="0"/>
              <a:t>Who had a right to her or his own religion or belief on the airplane?</a:t>
            </a:r>
          </a:p>
          <a:p>
            <a:endParaRPr lang="en-US" dirty="0"/>
          </a:p>
          <a:p>
            <a:r>
              <a:rPr lang="en-US" dirty="0"/>
              <a:t>Does that mean that one of them had the right to tell the other one what to do? </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27</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7" name="Picture 6">
            <a:extLst>
              <a:ext uri="{FF2B5EF4-FFF2-40B4-BE49-F238E27FC236}">
                <a16:creationId xmlns:a16="http://schemas.microsoft.com/office/drawing/2014/main" id="{03D8F9B5-CED0-4A81-B99B-8458A436734E}"/>
              </a:ext>
            </a:extLst>
          </p:cNvPr>
          <p:cNvPicPr>
            <a:picLocks noChangeAspect="1"/>
          </p:cNvPicPr>
          <p:nvPr/>
        </p:nvPicPr>
        <p:blipFill>
          <a:blip r:embed="rId3"/>
          <a:stretch>
            <a:fillRect/>
          </a:stretch>
        </p:blipFill>
        <p:spPr>
          <a:xfrm>
            <a:off x="7599386" y="190501"/>
            <a:ext cx="1280160" cy="1199472"/>
          </a:xfrm>
          <a:prstGeom prst="rect">
            <a:avLst/>
          </a:prstGeom>
        </p:spPr>
      </p:pic>
      <p:pic>
        <p:nvPicPr>
          <p:cNvPr id="9" name="Picture 8">
            <a:extLst>
              <a:ext uri="{FF2B5EF4-FFF2-40B4-BE49-F238E27FC236}">
                <a16:creationId xmlns:a16="http://schemas.microsoft.com/office/drawing/2014/main" id="{63D3F312-9492-48E9-B6C6-28D2E29EEED7}"/>
              </a:ext>
            </a:extLst>
          </p:cNvPr>
          <p:cNvPicPr>
            <a:picLocks noChangeAspect="1"/>
          </p:cNvPicPr>
          <p:nvPr/>
        </p:nvPicPr>
        <p:blipFill>
          <a:blip r:embed="rId4"/>
          <a:stretch>
            <a:fillRect/>
          </a:stretch>
        </p:blipFill>
        <p:spPr>
          <a:xfrm>
            <a:off x="5198745" y="2250517"/>
            <a:ext cx="3474720" cy="1883947"/>
          </a:xfrm>
          <a:prstGeom prst="rect">
            <a:avLst/>
          </a:prstGeom>
          <a:ln>
            <a:solidFill>
              <a:schemeClr val="bg1">
                <a:lumMod val="9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521433666"/>
      </p:ext>
    </p:extLst>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xfrm>
            <a:off x="869149" y="492259"/>
            <a:ext cx="7666413" cy="914400"/>
          </a:xfrm>
          <a:prstGeom prst="rect">
            <a:avLst/>
          </a:prstGeom>
          <a:noFill/>
          <a:ln>
            <a:noFill/>
          </a:ln>
        </p:spPr>
        <p:txBody>
          <a:bodyPr spcFirstLastPara="1" wrap="square" lIns="91425" tIns="45700" rIns="91425" bIns="45700" anchor="ctr" anchorCtr="0">
            <a:noAutofit/>
          </a:bodyPr>
          <a:lstStyle/>
          <a:p>
            <a:pPr lvl="0"/>
            <a:r>
              <a:rPr lang="en-US" sz="2800" dirty="0"/>
              <a:t>UDHR Article 18 and CRC Article 14</a:t>
            </a:r>
            <a:endParaRPr sz="28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487066" y="0"/>
            <a:ext cx="7933034" cy="4878860"/>
          </a:xfrm>
        </p:spPr>
        <p:txBody>
          <a:bodyPr anchor="ctr">
            <a:normAutofit/>
          </a:bodyPr>
          <a:lstStyle/>
          <a:p>
            <a:r>
              <a:rPr lang="en-US" dirty="0"/>
              <a:t>Why do you suppose the Convention on the Rights of the Child Article 14 is longer than the Universal Declaration of Human Rights Article 18?</a:t>
            </a:r>
          </a:p>
          <a:p>
            <a:endParaRPr lang="en-US" dirty="0"/>
          </a:p>
          <a:p>
            <a:r>
              <a:rPr lang="en-US" dirty="0"/>
              <a:t>Who needs greater protection?</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28</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7" name="Picture 6">
            <a:extLst>
              <a:ext uri="{FF2B5EF4-FFF2-40B4-BE49-F238E27FC236}">
                <a16:creationId xmlns:a16="http://schemas.microsoft.com/office/drawing/2014/main" id="{03D8F9B5-CED0-4A81-B99B-8458A436734E}"/>
              </a:ext>
            </a:extLst>
          </p:cNvPr>
          <p:cNvPicPr>
            <a:picLocks noChangeAspect="1"/>
          </p:cNvPicPr>
          <p:nvPr/>
        </p:nvPicPr>
        <p:blipFill>
          <a:blip r:embed="rId3"/>
          <a:stretch>
            <a:fillRect/>
          </a:stretch>
        </p:blipFill>
        <p:spPr>
          <a:xfrm>
            <a:off x="7637486" y="190501"/>
            <a:ext cx="1280160" cy="1199472"/>
          </a:xfrm>
          <a:prstGeom prst="rect">
            <a:avLst/>
          </a:prstGeom>
        </p:spPr>
      </p:pic>
    </p:spTree>
    <p:extLst>
      <p:ext uri="{BB962C8B-B14F-4D97-AF65-F5344CB8AC3E}">
        <p14:creationId xmlns:p14="http://schemas.microsoft.com/office/powerpoint/2010/main" val="1196290328"/>
      </p:ext>
    </p:extLst>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90"/>
        <p:cNvGrpSpPr/>
        <p:nvPr/>
      </p:nvGrpSpPr>
      <p:grpSpPr>
        <a:xfrm>
          <a:off x="0" y="0"/>
          <a:ext cx="0" cy="0"/>
          <a:chOff x="0" y="0"/>
          <a:chExt cx="0" cy="0"/>
        </a:xfrm>
      </p:grpSpPr>
      <p:sp>
        <p:nvSpPr>
          <p:cNvPr id="491" name="Google Shape;491;p67"/>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a:t>Conclusion  </a:t>
            </a:r>
            <a:endParaRPr/>
          </a:p>
        </p:txBody>
      </p:sp>
      <p:sp>
        <p:nvSpPr>
          <p:cNvPr id="492" name="Google Shape;492;p67"/>
          <p:cNvSpPr txBox="1">
            <a:spLocks noGrp="1"/>
          </p:cNvSpPr>
          <p:nvPr>
            <p:ph type="body" idx="1"/>
          </p:nvPr>
        </p:nvSpPr>
        <p:spPr>
          <a:xfrm>
            <a:off x="517075" y="530359"/>
            <a:ext cx="7360099" cy="4209147"/>
          </a:xfrm>
          <a:prstGeom prst="rect">
            <a:avLst/>
          </a:prstGeom>
          <a:noFill/>
          <a:ln>
            <a:noFill/>
          </a:ln>
        </p:spPr>
        <p:txBody>
          <a:bodyPr spcFirstLastPara="1" wrap="square" lIns="91425" tIns="91425" rIns="91425" bIns="91425" anchor="ctr" anchorCtr="0">
            <a:noAutofit/>
          </a:bodyPr>
          <a:lstStyle/>
          <a:p>
            <a:pPr marL="457200" lvl="0" indent="-342900" algn="l" rtl="0">
              <a:lnSpc>
                <a:spcPct val="115000"/>
              </a:lnSpc>
              <a:spcBef>
                <a:spcPts val="600"/>
              </a:spcBef>
              <a:spcAft>
                <a:spcPts val="0"/>
              </a:spcAft>
              <a:buSzPts val="1800"/>
              <a:buChar char="▪"/>
            </a:pPr>
            <a:r>
              <a:rPr lang="en-US" dirty="0"/>
              <a:t>We should respect people of all religious beliefs and backgrounds.</a:t>
            </a:r>
            <a:endParaRPr dirty="0"/>
          </a:p>
          <a:p>
            <a:pPr marL="457200" lvl="0" indent="-342900" algn="l" rtl="0">
              <a:lnSpc>
                <a:spcPct val="115000"/>
              </a:lnSpc>
              <a:spcBef>
                <a:spcPts val="0"/>
              </a:spcBef>
              <a:spcAft>
                <a:spcPts val="0"/>
              </a:spcAft>
              <a:buSzPts val="1800"/>
              <a:buChar char="▪"/>
            </a:pPr>
            <a:r>
              <a:rPr lang="en-US" dirty="0"/>
              <a:t>We should not try to stop other people from enjoying their rights.</a:t>
            </a:r>
            <a:endParaRPr dirty="0"/>
          </a:p>
          <a:p>
            <a:pPr marL="457200" lvl="0" indent="-342900" algn="l" rtl="0">
              <a:lnSpc>
                <a:spcPct val="115000"/>
              </a:lnSpc>
              <a:spcBef>
                <a:spcPts val="0"/>
              </a:spcBef>
              <a:spcAft>
                <a:spcPts val="0"/>
              </a:spcAft>
              <a:buSzPts val="1800"/>
              <a:buChar char="▪"/>
            </a:pPr>
            <a:r>
              <a:rPr lang="en-US" dirty="0"/>
              <a:t>We are all equals.</a:t>
            </a:r>
            <a:endParaRPr dirty="0"/>
          </a:p>
        </p:txBody>
      </p:sp>
      <p:pic>
        <p:nvPicPr>
          <p:cNvPr id="493" name="Google Shape;493;p67" descr="Four stick children holding stars"/>
          <p:cNvPicPr preferRelativeResize="0">
            <a:picLocks noGrp="1"/>
          </p:cNvPicPr>
          <p:nvPr>
            <p:ph type="body" idx="2"/>
          </p:nvPr>
        </p:nvPicPr>
        <p:blipFill rotWithShape="1">
          <a:blip r:embed="rId3">
            <a:alphaModFix/>
          </a:blip>
          <a:srcRect/>
          <a:stretch/>
        </p:blipFill>
        <p:spPr>
          <a:xfrm>
            <a:off x="7146362" y="142054"/>
            <a:ext cx="1741274" cy="1167665"/>
          </a:xfrm>
          <a:prstGeom prst="rect">
            <a:avLst/>
          </a:prstGeom>
          <a:noFill/>
          <a:ln>
            <a:noFill/>
          </a:ln>
        </p:spPr>
      </p:pic>
      <p:sp>
        <p:nvSpPr>
          <p:cNvPr id="494" name="Google Shape;494;p6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fld id="{00000000-1234-1234-1234-123412341234}" type="slidenum">
              <a:rPr kumimoji="0" lang="en-US" sz="900" b="1" i="0" u="none" strike="noStrike" kern="0" cap="none" spc="0" normalizeH="0" baseline="0" noProof="0">
                <a:ln>
                  <a:noFill/>
                </a:ln>
                <a:solidFill>
                  <a:srgbClr val="00A5A6"/>
                </a:solidFill>
                <a:effectLst/>
                <a:uLnTx/>
                <a:uFillTx/>
                <a:latin typeface="Arial"/>
                <a:cs typeface="Arial"/>
                <a:sym typeface="Arial"/>
              </a:rPr>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t>29</a:t>
            </a:fld>
            <a:endParaRPr kumimoji="0" sz="900" b="1" i="0" u="none" strike="noStrike" kern="0" cap="none" spc="0" normalizeH="0" baseline="0" noProof="0">
              <a:ln>
                <a:noFill/>
              </a:ln>
              <a:solidFill>
                <a:srgbClr val="00A5A6"/>
              </a:solidFill>
              <a:effectLst/>
              <a:uLnTx/>
              <a:uFillTx/>
              <a:latin typeface="Arial"/>
              <a:cs typeface="Arial"/>
              <a:sym typeface="Arial"/>
            </a:endParaRPr>
          </a:p>
        </p:txBody>
      </p:sp>
    </p:spTree>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Shape 94"/>
        <p:cNvGrpSpPr/>
        <p:nvPr/>
      </p:nvGrpSpPr>
      <p:grpSpPr>
        <a:xfrm>
          <a:off x="0" y="0"/>
          <a:ext cx="0" cy="0"/>
          <a:chOff x="0" y="0"/>
          <a:chExt cx="0" cy="0"/>
        </a:xfrm>
      </p:grpSpPr>
      <p:sp>
        <p:nvSpPr>
          <p:cNvPr id="123" name="Google Shape;123;g7372b59db7_0_108"/>
          <p:cNvSpPr txBox="1"/>
          <p:nvPr/>
        </p:nvSpPr>
        <p:spPr>
          <a:xfrm>
            <a:off x="365760" y="318941"/>
            <a:ext cx="6059632" cy="7548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39988"/>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panose="020B0604020202020204" pitchFamily="34" charset="0"/>
                <a:ea typeface="Open Sans ExtraBold"/>
                <a:cs typeface="Arial" panose="020B0604020202020204" pitchFamily="34" charset="0"/>
                <a:sym typeface="Open Sans ExtraBold"/>
              </a:rPr>
              <a:t>Materials Needed</a:t>
            </a:r>
            <a:endParaRPr kumimoji="0" sz="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124" name="Google Shape;124;g7372b59db7_0_108" descr="Light bulb in a yellow square the icon used to indicate facilitator tips in the presentation"/>
          <p:cNvPicPr preferRelativeResize="0"/>
          <p:nvPr/>
        </p:nvPicPr>
        <p:blipFill rotWithShape="1">
          <a:blip r:embed="rId3">
            <a:alphaModFix/>
          </a:blip>
          <a:srcRect/>
          <a:stretch/>
        </p:blipFill>
        <p:spPr>
          <a:xfrm>
            <a:off x="8070425" y="208100"/>
            <a:ext cx="846706" cy="846706"/>
          </a:xfrm>
          <a:prstGeom prst="rect">
            <a:avLst/>
          </a:prstGeom>
          <a:noFill/>
          <a:ln>
            <a:noFill/>
          </a:ln>
        </p:spPr>
      </p:pic>
      <p:graphicFrame>
        <p:nvGraphicFramePr>
          <p:cNvPr id="2" name="Table 2">
            <a:extLst>
              <a:ext uri="{FF2B5EF4-FFF2-40B4-BE49-F238E27FC236}">
                <a16:creationId xmlns:a16="http://schemas.microsoft.com/office/drawing/2014/main" id="{97133038-E003-4CA8-BA99-5466EA413D32}"/>
              </a:ext>
            </a:extLst>
          </p:cNvPr>
          <p:cNvGraphicFramePr>
            <a:graphicFrameLocks noGrp="1"/>
          </p:cNvGraphicFramePr>
          <p:nvPr>
            <p:extLst>
              <p:ext uri="{D42A27DB-BD31-4B8C-83A1-F6EECF244321}">
                <p14:modId xmlns:p14="http://schemas.microsoft.com/office/powerpoint/2010/main" val="1027507711"/>
              </p:ext>
            </p:extLst>
          </p:nvPr>
        </p:nvGraphicFramePr>
        <p:xfrm>
          <a:off x="365760" y="1172417"/>
          <a:ext cx="8412480" cy="3520440"/>
        </p:xfrm>
        <a:graphic>
          <a:graphicData uri="http://schemas.openxmlformats.org/drawingml/2006/table">
            <a:tbl>
              <a:tblPr firstRow="1" bandRow="1">
                <a:tableStyleId>{5940675A-B579-460E-94D1-54222C63F5DA}</a:tableStyleId>
              </a:tblPr>
              <a:tblGrid>
                <a:gridCol w="457200">
                  <a:extLst>
                    <a:ext uri="{9D8B030D-6E8A-4147-A177-3AD203B41FA5}">
                      <a16:colId xmlns:a16="http://schemas.microsoft.com/office/drawing/2014/main" val="3743268562"/>
                    </a:ext>
                  </a:extLst>
                </a:gridCol>
                <a:gridCol w="7955280">
                  <a:extLst>
                    <a:ext uri="{9D8B030D-6E8A-4147-A177-3AD203B41FA5}">
                      <a16:colId xmlns:a16="http://schemas.microsoft.com/office/drawing/2014/main" val="22100770"/>
                    </a:ext>
                  </a:extLst>
                </a:gridCol>
              </a:tblGrid>
              <a:tr h="320040">
                <a:tc>
                  <a:txBody>
                    <a:bodyPr/>
                    <a:lstStyle/>
                    <a:p>
                      <a:pPr algn="ctr"/>
                      <a:r>
                        <a:rPr lang="en-US" b="1" dirty="0">
                          <a:solidFill>
                            <a:schemeClr val="bg1"/>
                          </a:solidFill>
                          <a:effectLst>
                            <a:outerShdw blurRad="38100" dist="38100" dir="2700000" algn="tl">
                              <a:srgbClr val="000000">
                                <a:alpha val="43137"/>
                              </a:srgbClr>
                            </a:outerShdw>
                          </a:effectLst>
                        </a:rPr>
                        <a:t>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Roll</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73176950"/>
                  </a:ext>
                </a:extLst>
              </a:tr>
              <a:tr h="320040">
                <a:tc>
                  <a:txBody>
                    <a:bodyPr/>
                    <a:lstStyle/>
                    <a:p>
                      <a:pPr algn="ctr"/>
                      <a:r>
                        <a:rPr lang="en-US" b="1" dirty="0">
                          <a:solidFill>
                            <a:schemeClr val="bg1"/>
                          </a:solidFill>
                          <a:effectLst>
                            <a:outerShdw blurRad="38100" dist="38100" dir="2700000" algn="tl">
                              <a:srgbClr val="000000">
                                <a:alpha val="43137"/>
                              </a:srgbClr>
                            </a:outerShdw>
                          </a:effectLst>
                        </a:rPr>
                        <a:t>2</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Class Rules 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60441599"/>
                  </a:ext>
                </a:extLst>
              </a:tr>
              <a:tr h="320040">
                <a:tc>
                  <a:txBody>
                    <a:bodyPr/>
                    <a:lstStyle/>
                    <a:p>
                      <a:pPr algn="ctr"/>
                      <a:r>
                        <a:rPr lang="en-US" b="1" dirty="0">
                          <a:solidFill>
                            <a:schemeClr val="bg1"/>
                          </a:solidFill>
                          <a:effectLst>
                            <a:outerShdw blurRad="38100" dist="38100" dir="2700000" algn="tl">
                              <a:srgbClr val="000000">
                                <a:alpha val="43137"/>
                              </a:srgbClr>
                            </a:outerShdw>
                          </a:effectLst>
                        </a:rPr>
                        <a:t>3</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r>
                        <a:rPr lang="en-US" b="0" dirty="0"/>
                        <a:t>Chalkboard or Flipchart</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025232104"/>
                  </a:ext>
                </a:extLst>
              </a:tr>
              <a:tr h="320040">
                <a:tc>
                  <a:txBody>
                    <a:bodyPr/>
                    <a:lstStyle/>
                    <a:p>
                      <a:pPr algn="ctr"/>
                      <a:r>
                        <a:rPr lang="en-US" b="1" dirty="0">
                          <a:solidFill>
                            <a:schemeClr val="bg1"/>
                          </a:solidFill>
                          <a:effectLst>
                            <a:outerShdw blurRad="38100" dist="38100" dir="2700000" algn="tl">
                              <a:srgbClr val="000000">
                                <a:alpha val="43137"/>
                              </a:srgbClr>
                            </a:outerShdw>
                          </a:effectLst>
                        </a:rPr>
                        <a:t>4</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Chalk or Markers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26371420"/>
                  </a:ext>
                </a:extLst>
              </a:tr>
              <a:tr h="320040">
                <a:tc>
                  <a:txBody>
                    <a:bodyPr/>
                    <a:lstStyle/>
                    <a:p>
                      <a:pPr algn="ctr"/>
                      <a:r>
                        <a:rPr lang="en-US" b="1" dirty="0">
                          <a:solidFill>
                            <a:schemeClr val="bg1"/>
                          </a:solidFill>
                          <a:effectLst>
                            <a:outerShdw blurRad="38100" dist="38100" dir="2700000" algn="tl">
                              <a:srgbClr val="000000">
                                <a:alpha val="43137"/>
                              </a:srgbClr>
                            </a:outerShdw>
                          </a:effectLst>
                        </a:rPr>
                        <a:t>5</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Talking Stick</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513964692"/>
                  </a:ext>
                </a:extLst>
              </a:tr>
              <a:tr h="320040">
                <a:tc>
                  <a:txBody>
                    <a:bodyPr/>
                    <a:lstStyle/>
                    <a:p>
                      <a:pPr algn="ctr"/>
                      <a:r>
                        <a:rPr lang="en-US" b="1" dirty="0">
                          <a:solidFill>
                            <a:schemeClr val="bg1"/>
                          </a:solidFill>
                          <a:effectLst>
                            <a:outerShdw blurRad="38100" dist="38100" dir="2700000" algn="tl">
                              <a:srgbClr val="000000">
                                <a:alpha val="43137"/>
                              </a:srgbClr>
                            </a:outerShdw>
                          </a:effectLst>
                        </a:rPr>
                        <a:t>6</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Pencils and Paper</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112782163"/>
                  </a:ext>
                </a:extLst>
              </a:tr>
              <a:tr h="320040">
                <a:tc>
                  <a:txBody>
                    <a:bodyPr/>
                    <a:lstStyle/>
                    <a:p>
                      <a:pPr algn="ctr"/>
                      <a:r>
                        <a:rPr lang="en-US" b="1" dirty="0">
                          <a:solidFill>
                            <a:schemeClr val="bg1"/>
                          </a:solidFill>
                          <a:effectLst>
                            <a:outerShdw blurRad="38100" dist="38100" dir="2700000" algn="tl">
                              <a:srgbClr val="000000">
                                <a:alpha val="43137"/>
                              </a:srgbClr>
                            </a:outerShdw>
                          </a:effectLst>
                        </a:rPr>
                        <a:t>7</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Song: This Little Light of Mine</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30903284"/>
                  </a:ext>
                </a:extLst>
              </a:tr>
              <a:tr h="320040">
                <a:tc>
                  <a:txBody>
                    <a:bodyPr/>
                    <a:lstStyle/>
                    <a:p>
                      <a:pPr algn="ctr"/>
                      <a:r>
                        <a:rPr lang="en-US" b="1" dirty="0">
                          <a:solidFill>
                            <a:schemeClr val="bg1"/>
                          </a:solidFill>
                          <a:effectLst>
                            <a:outerShdw blurRad="38100" dist="38100" dir="2700000" algn="tl">
                              <a:srgbClr val="000000">
                                <a:alpha val="43137"/>
                              </a:srgbClr>
                            </a:outerShdw>
                          </a:effectLst>
                        </a:rPr>
                        <a:t>8</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Document: Universal Declaration of Human Rights (UDHR) Article 18</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592284311"/>
                  </a:ext>
                </a:extLst>
              </a:tr>
              <a:tr h="320040">
                <a:tc>
                  <a:txBody>
                    <a:bodyPr/>
                    <a:lstStyle/>
                    <a:p>
                      <a:pPr algn="ctr"/>
                      <a:r>
                        <a:rPr lang="en-US" b="1" dirty="0">
                          <a:solidFill>
                            <a:schemeClr val="bg1"/>
                          </a:solidFill>
                          <a:effectLst>
                            <a:outerShdw blurRad="38100" dist="38100" dir="2700000" algn="tl">
                              <a:srgbClr val="000000">
                                <a:alpha val="43137"/>
                              </a:srgbClr>
                            </a:outerShdw>
                          </a:effectLst>
                        </a:rPr>
                        <a:t>9</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Document: Convention on the Right of the Child (CRC) Article 14</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224444467"/>
                  </a:ext>
                </a:extLst>
              </a:tr>
              <a:tr h="320040">
                <a:tc>
                  <a:txBody>
                    <a:bodyPr/>
                    <a:lstStyle/>
                    <a:p>
                      <a:pPr algn="ctr"/>
                      <a:r>
                        <a:rPr lang="en-US" b="1" dirty="0">
                          <a:solidFill>
                            <a:schemeClr val="bg1"/>
                          </a:solidFill>
                          <a:effectLst>
                            <a:outerShdw blurRad="38100" dist="38100" dir="2700000" algn="tl">
                              <a:srgbClr val="000000">
                                <a:alpha val="43137"/>
                              </a:srgbClr>
                            </a:outerShdw>
                          </a:effectLst>
                        </a:rPr>
                        <a:t>10</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Mini-posters: All mini-posters used so far</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942095566"/>
                  </a:ext>
                </a:extLst>
              </a:tr>
              <a:tr h="320040">
                <a:tc>
                  <a:txBody>
                    <a:bodyPr/>
                    <a:lstStyle/>
                    <a:p>
                      <a:pPr algn="ctr"/>
                      <a:r>
                        <a:rPr lang="en-US" b="1" dirty="0">
                          <a:solidFill>
                            <a:schemeClr val="bg1"/>
                          </a:solidFill>
                          <a:effectLst>
                            <a:outerShdw blurRad="38100" dist="38100" dir="2700000" algn="tl">
                              <a:srgbClr val="000000">
                                <a:alpha val="43137"/>
                              </a:srgbClr>
                            </a:outerShdw>
                          </a:effectLst>
                        </a:rPr>
                        <a:t>11</a:t>
                      </a:r>
                    </a:p>
                  </a:txBody>
                  <a:tcPr anchor="ct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b="0" dirty="0"/>
                        <a:t>Mini-poster: Freedom of Religion</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268265980"/>
                  </a:ext>
                </a:extLst>
              </a:tr>
            </a:tbl>
          </a:graphicData>
        </a:graphic>
      </p:graphicFrame>
    </p:spTree>
    <p:extLst>
      <p:ext uri="{BB962C8B-B14F-4D97-AF65-F5344CB8AC3E}">
        <p14:creationId xmlns:p14="http://schemas.microsoft.com/office/powerpoint/2010/main" val="30191625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11"/>
          <p:cNvSpPr txBox="1">
            <a:spLocks noGrp="1"/>
          </p:cNvSpPr>
          <p:nvPr>
            <p:ph type="body" idx="1"/>
          </p:nvPr>
        </p:nvSpPr>
        <p:spPr>
          <a:xfrm>
            <a:off x="821094" y="475861"/>
            <a:ext cx="6281075" cy="4394489"/>
          </a:xfrm>
          <a:prstGeom prst="rect">
            <a:avLst/>
          </a:prstGeom>
          <a:noFill/>
          <a:ln>
            <a:noFill/>
          </a:ln>
        </p:spPr>
        <p:txBody>
          <a:bodyPr spcFirstLastPara="1" wrap="square" lIns="91425" tIns="91425" rIns="91425" bIns="91425" numCol="1" anchor="ctr" anchorCtr="0">
            <a:normAutofit/>
          </a:bodyPr>
          <a:lstStyle/>
          <a:p>
            <a:pPr marL="533400" lvl="0" indent="-457200" algn="l" rtl="0">
              <a:spcBef>
                <a:spcPts val="0"/>
              </a:spcBef>
              <a:spcAft>
                <a:spcPts val="0"/>
              </a:spcAft>
              <a:buSzPts val="2400"/>
              <a:buFont typeface="+mj-lt"/>
              <a:buAutoNum type="arabicPeriod"/>
            </a:pPr>
            <a:r>
              <a:rPr lang="en-US" dirty="0"/>
              <a:t>Freedom of thought, conscience or religion is a protected human right.</a:t>
            </a:r>
            <a:endParaRPr dirty="0"/>
          </a:p>
          <a:p>
            <a:pPr marL="533400" lvl="0" indent="-457200" algn="l" rtl="0">
              <a:spcBef>
                <a:spcPts val="0"/>
              </a:spcBef>
              <a:spcAft>
                <a:spcPts val="0"/>
              </a:spcAft>
              <a:buSzPts val="2400"/>
              <a:buFont typeface="+mj-lt"/>
              <a:buAutoNum type="arabicPeriod"/>
            </a:pPr>
            <a:r>
              <a:rPr lang="en-US" dirty="0"/>
              <a:t>Respect should be shown toward the beliefs of other people by the things we say and the way we act.</a:t>
            </a:r>
            <a:endParaRPr dirty="0"/>
          </a:p>
          <a:p>
            <a:pPr marL="533400" lvl="0" indent="-457200" algn="l" rtl="0">
              <a:spcBef>
                <a:spcPts val="0"/>
              </a:spcBef>
              <a:spcAft>
                <a:spcPts val="0"/>
              </a:spcAft>
              <a:buSzPts val="2400"/>
              <a:buFont typeface="+mj-lt"/>
              <a:buAutoNum type="arabicPeriod"/>
            </a:pPr>
            <a:r>
              <a:rPr lang="en-US" dirty="0"/>
              <a:t>Religious diversity is part of human societies all over the world. </a:t>
            </a:r>
            <a:endParaRPr dirty="0"/>
          </a:p>
        </p:txBody>
      </p:sp>
      <p:pic>
        <p:nvPicPr>
          <p:cNvPr id="366" name="Google Shape;366;p11" descr="Five stick figure children holding star"/>
          <p:cNvPicPr preferRelativeResize="0">
            <a:picLocks noGrp="1"/>
          </p:cNvPicPr>
          <p:nvPr>
            <p:ph type="body" idx="2"/>
          </p:nvPr>
        </p:nvPicPr>
        <p:blipFill rotWithShape="1">
          <a:blip r:embed="rId3">
            <a:alphaModFix/>
          </a:blip>
          <a:srcRect/>
          <a:stretch/>
        </p:blipFill>
        <p:spPr>
          <a:xfrm>
            <a:off x="7102169" y="158996"/>
            <a:ext cx="1832400" cy="1365000"/>
          </a:xfrm>
          <a:prstGeom prst="rect">
            <a:avLst/>
          </a:prstGeom>
          <a:noFill/>
          <a:ln>
            <a:noFill/>
          </a:ln>
        </p:spPr>
      </p:pic>
      <p:sp>
        <p:nvSpPr>
          <p:cNvPr id="367" name="Google Shape;367;p1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numCol="1"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30</a:t>
            </a:fld>
            <a:endParaRPr sz="900">
              <a:solidFill>
                <a:srgbClr val="00A5A6"/>
              </a:solidFill>
            </a:endParaRPr>
          </a:p>
        </p:txBody>
      </p:sp>
      <p:sp>
        <p:nvSpPr>
          <p:cNvPr id="5" name="Google Shape;167;p11">
            <a:extLst>
              <a:ext uri="{FF2B5EF4-FFF2-40B4-BE49-F238E27FC236}">
                <a16:creationId xmlns:a16="http://schemas.microsoft.com/office/drawing/2014/main" id="{F08D87B9-256D-40FB-A856-C93022EA74D6}"/>
              </a:ext>
            </a:extLst>
          </p:cNvPr>
          <p:cNvSpPr txBox="1">
            <a:spLocks noGrp="1"/>
          </p:cNvSpPr>
          <p:nvPr>
            <p:ph type="title"/>
          </p:nvPr>
        </p:nvSpPr>
        <p:spPr>
          <a:xfrm>
            <a:off x="894869" y="273150"/>
            <a:ext cx="7666413" cy="914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3600"/>
              <a:buNone/>
            </a:pPr>
            <a:r>
              <a:rPr lang="en-US" dirty="0"/>
              <a:t>Learning Points</a:t>
            </a:r>
            <a:endParaRPr dirty="0"/>
          </a:p>
        </p:txBody>
      </p:sp>
    </p:spTree>
    <p:extLst>
      <p:ext uri="{BB962C8B-B14F-4D97-AF65-F5344CB8AC3E}">
        <p14:creationId xmlns:p14="http://schemas.microsoft.com/office/powerpoint/2010/main" val="996761939"/>
      </p:ext>
    </p:extLst>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sp>
        <p:nvSpPr>
          <p:cNvPr id="507" name="Google Shape;507;p69"/>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a:t>Challenge  </a:t>
            </a:r>
            <a:endParaRPr/>
          </a:p>
        </p:txBody>
      </p:sp>
      <p:sp>
        <p:nvSpPr>
          <p:cNvPr id="508" name="Google Shape;508;p69"/>
          <p:cNvSpPr txBox="1">
            <a:spLocks noGrp="1"/>
          </p:cNvSpPr>
          <p:nvPr>
            <p:ph type="body" idx="1"/>
          </p:nvPr>
        </p:nvSpPr>
        <p:spPr>
          <a:xfrm>
            <a:off x="1389988" y="1610734"/>
            <a:ext cx="6427889" cy="2687688"/>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600"/>
              </a:spcBef>
              <a:spcAft>
                <a:spcPts val="0"/>
              </a:spcAft>
              <a:buNone/>
            </a:pPr>
            <a:r>
              <a:rPr lang="en-US" b="1" dirty="0"/>
              <a:t>Find someone with a different belief or religion than yours.</a:t>
            </a:r>
            <a:endParaRPr dirty="0"/>
          </a:p>
          <a:p>
            <a:pPr marL="914400" lvl="0" indent="-381000" algn="l" rtl="0">
              <a:lnSpc>
                <a:spcPct val="100000"/>
              </a:lnSpc>
              <a:spcBef>
                <a:spcPts val="600"/>
              </a:spcBef>
              <a:spcAft>
                <a:spcPts val="0"/>
              </a:spcAft>
              <a:buSzPts val="2400"/>
              <a:buChar char="▪"/>
            </a:pPr>
            <a:r>
              <a:rPr lang="en-US" sz="2400" b="1" dirty="0"/>
              <a:t>Ask her or him to explain it to you.</a:t>
            </a:r>
            <a:endParaRPr dirty="0"/>
          </a:p>
          <a:p>
            <a:pPr marL="914400" lvl="0" indent="-381000" algn="l" rtl="0">
              <a:lnSpc>
                <a:spcPct val="100000"/>
              </a:lnSpc>
              <a:spcBef>
                <a:spcPts val="0"/>
              </a:spcBef>
              <a:spcAft>
                <a:spcPts val="0"/>
              </a:spcAft>
              <a:buSzPts val="2400"/>
              <a:buChar char="▪"/>
            </a:pPr>
            <a:r>
              <a:rPr lang="en-US" sz="2400" b="1" dirty="0"/>
              <a:t>Listen carefully and respectfully.</a:t>
            </a:r>
            <a:endParaRPr dirty="0"/>
          </a:p>
          <a:p>
            <a:pPr marL="914400" lvl="0" indent="-381000" algn="l" rtl="0">
              <a:lnSpc>
                <a:spcPct val="100000"/>
              </a:lnSpc>
              <a:spcBef>
                <a:spcPts val="0"/>
              </a:spcBef>
              <a:spcAft>
                <a:spcPts val="0"/>
              </a:spcAft>
              <a:buSzPts val="2400"/>
              <a:buChar char="▪"/>
            </a:pPr>
            <a:r>
              <a:rPr lang="en-US" dirty="0"/>
              <a:t>Tell them, “Thank you</a:t>
            </a:r>
            <a:r>
              <a:rPr lang="en-US" sz="2400" b="1" dirty="0"/>
              <a:t> for sharing</a:t>
            </a:r>
            <a:r>
              <a:rPr lang="en-US" dirty="0"/>
              <a:t>”.</a:t>
            </a:r>
            <a:endParaRPr dirty="0"/>
          </a:p>
        </p:txBody>
      </p:sp>
      <p:pic>
        <p:nvPicPr>
          <p:cNvPr id="509" name="Google Shape;509;p69" descr="A stick person climbing towards the top of a mountain with a flag on top"/>
          <p:cNvPicPr preferRelativeResize="0">
            <a:picLocks noGrp="1"/>
          </p:cNvPicPr>
          <p:nvPr>
            <p:ph type="body" idx="2"/>
          </p:nvPr>
        </p:nvPicPr>
        <p:blipFill rotWithShape="1">
          <a:blip r:embed="rId3">
            <a:alphaModFix/>
          </a:blip>
          <a:srcRect/>
          <a:stretch/>
        </p:blipFill>
        <p:spPr>
          <a:xfrm>
            <a:off x="7099346" y="170034"/>
            <a:ext cx="1798707" cy="1408344"/>
          </a:xfrm>
          <a:prstGeom prst="rect">
            <a:avLst/>
          </a:prstGeom>
          <a:noFill/>
          <a:ln>
            <a:noFill/>
          </a:ln>
        </p:spPr>
      </p:pic>
      <p:sp>
        <p:nvSpPr>
          <p:cNvPr id="510" name="Google Shape;510;p69"/>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fld id="{00000000-1234-1234-1234-123412341234}" type="slidenum">
              <a:rPr kumimoji="0" lang="en-US" sz="900" b="1" i="0" u="none" strike="noStrike" kern="0" cap="none" spc="0" normalizeH="0" baseline="0" noProof="0">
                <a:ln>
                  <a:noFill/>
                </a:ln>
                <a:solidFill>
                  <a:srgbClr val="00A5A6"/>
                </a:solidFill>
                <a:effectLst/>
                <a:uLnTx/>
                <a:uFillTx/>
                <a:latin typeface="Arial"/>
                <a:cs typeface="Arial"/>
                <a:sym typeface="Arial"/>
              </a:rPr>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t>31</a:t>
            </a:fld>
            <a:endParaRPr kumimoji="0" sz="900" b="1" i="0" u="none" strike="noStrike" kern="0" cap="none" spc="0" normalizeH="0" baseline="0" noProof="0">
              <a:ln>
                <a:noFill/>
              </a:ln>
              <a:solidFill>
                <a:srgbClr val="00A5A6"/>
              </a:solidFill>
              <a:effectLst/>
              <a:uLnTx/>
              <a:uFillTx/>
              <a:latin typeface="Arial"/>
              <a:cs typeface="Arial"/>
              <a:sym typeface="Arial"/>
            </a:endParaRPr>
          </a:p>
        </p:txBody>
      </p:sp>
    </p:spTree>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451"/>
        <p:cNvGrpSpPr/>
        <p:nvPr/>
      </p:nvGrpSpPr>
      <p:grpSpPr>
        <a:xfrm>
          <a:off x="0" y="0"/>
          <a:ext cx="0" cy="0"/>
          <a:chOff x="0" y="0"/>
          <a:chExt cx="0" cy="0"/>
        </a:xfrm>
      </p:grpSpPr>
    </p:spTree>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82d376985f_0_37"/>
          <p:cNvSpPr txBox="1">
            <a:spLocks noGrp="1"/>
          </p:cNvSpPr>
          <p:nvPr>
            <p:ph type="title"/>
          </p:nvPr>
        </p:nvSpPr>
        <p:spPr>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References</a:t>
            </a:r>
            <a:endParaRPr dirty="0"/>
          </a:p>
        </p:txBody>
      </p:sp>
      <p:sp>
        <p:nvSpPr>
          <p:cNvPr id="243" name="Google Shape;243;g82d376985f_0_3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33</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244" name="Google Shape;244;g82d376985f_0_37"/>
          <p:cNvPicPr preferRelativeResize="0"/>
          <p:nvPr/>
        </p:nvPicPr>
        <p:blipFill>
          <a:blip r:embed="rId3"/>
          <a:srcRect/>
          <a:stretch/>
        </p:blipFill>
        <p:spPr>
          <a:xfrm>
            <a:off x="7852256" y="188033"/>
            <a:ext cx="912191" cy="914400"/>
          </a:xfrm>
          <a:prstGeom prst="rect">
            <a:avLst/>
          </a:prstGeom>
          <a:noFill/>
          <a:ln>
            <a:noFill/>
          </a:ln>
        </p:spPr>
      </p:pic>
      <p:graphicFrame>
        <p:nvGraphicFramePr>
          <p:cNvPr id="3" name="Table 3">
            <a:extLst>
              <a:ext uri="{FF2B5EF4-FFF2-40B4-BE49-F238E27FC236}">
                <a16:creationId xmlns:a16="http://schemas.microsoft.com/office/drawing/2014/main" id="{A93DC758-1944-4E39-A704-56C140A9F5FC}"/>
              </a:ext>
            </a:extLst>
          </p:cNvPr>
          <p:cNvGraphicFramePr>
            <a:graphicFrameLocks noGrp="1"/>
          </p:cNvGraphicFramePr>
          <p:nvPr>
            <p:extLst>
              <p:ext uri="{D42A27DB-BD31-4B8C-83A1-F6EECF244321}">
                <p14:modId xmlns:p14="http://schemas.microsoft.com/office/powerpoint/2010/main" val="486115048"/>
              </p:ext>
            </p:extLst>
          </p:nvPr>
        </p:nvGraphicFramePr>
        <p:xfrm>
          <a:off x="734477" y="1587964"/>
          <a:ext cx="7907071" cy="2895600"/>
        </p:xfrm>
        <a:graphic>
          <a:graphicData uri="http://schemas.openxmlformats.org/drawingml/2006/table">
            <a:tbl>
              <a:tblPr firstRow="1" bandRow="1">
                <a:tableStyleId>{2D5ABB26-0587-4C30-8999-92F81FD0307C}</a:tableStyleId>
              </a:tblPr>
              <a:tblGrid>
                <a:gridCol w="558146">
                  <a:extLst>
                    <a:ext uri="{9D8B030D-6E8A-4147-A177-3AD203B41FA5}">
                      <a16:colId xmlns:a16="http://schemas.microsoft.com/office/drawing/2014/main" val="2627769037"/>
                    </a:ext>
                  </a:extLst>
                </a:gridCol>
                <a:gridCol w="7348925">
                  <a:extLst>
                    <a:ext uri="{9D8B030D-6E8A-4147-A177-3AD203B41FA5}">
                      <a16:colId xmlns:a16="http://schemas.microsoft.com/office/drawing/2014/main" val="1329378423"/>
                    </a:ext>
                  </a:extLst>
                </a:gridCol>
              </a:tblGrid>
              <a:tr h="548640">
                <a:tc>
                  <a:txBody>
                    <a:bodyPr/>
                    <a:lstStyle/>
                    <a:p>
                      <a:pPr algn="ctr"/>
                      <a:r>
                        <a:rPr lang="en-US" dirty="0"/>
                        <a:t>1</a:t>
                      </a:r>
                    </a:p>
                  </a:txBody>
                  <a:tcPr/>
                </a:tc>
                <a:tc>
                  <a:txBody>
                    <a:bodyPr/>
                    <a:lstStyle/>
                    <a:p>
                      <a:r>
                        <a:rPr lang="en-US" sz="1600" i="1" u="none" strike="noStrike" cap="none" dirty="0">
                          <a:effectLst/>
                          <a:sym typeface="Arial"/>
                        </a:rPr>
                        <a:t>Visit the United Nations Geneva Office on Human Rights Education website to download and print lesson resources </a:t>
                      </a:r>
                      <a:r>
                        <a:rPr lang="en-US" sz="1600" u="none" strike="noStrike" cap="none" dirty="0">
                          <a:effectLst/>
                          <a:sym typeface="Arial"/>
                        </a:rPr>
                        <a:t>at </a:t>
                      </a:r>
                      <a:r>
                        <a:rPr lang="en-US" sz="1600" u="sng" strike="noStrike" cap="none" dirty="0">
                          <a:effectLst/>
                          <a:sym typeface="Arial"/>
                          <a:hlinkClick r:id="rId4"/>
                        </a:rPr>
                        <a:t>www.go-hre.org</a:t>
                      </a:r>
                      <a:r>
                        <a:rPr lang="en-US" sz="1600" u="none" strike="noStrike" cap="none" dirty="0">
                          <a:effectLst/>
                          <a:sym typeface="Arial"/>
                        </a:rPr>
                        <a:t> </a:t>
                      </a:r>
                      <a:endParaRPr lang="en-US" sz="1600" b="0" i="0" u="none" strike="noStrike" cap="none" dirty="0">
                        <a:solidFill>
                          <a:schemeClr val="tx1"/>
                        </a:solidFill>
                        <a:effectLst/>
                        <a:latin typeface="+mn-lt"/>
                        <a:ea typeface="+mn-ea"/>
                        <a:cs typeface="+mn-cs"/>
                        <a:sym typeface="Arial"/>
                      </a:endParaRPr>
                    </a:p>
                  </a:txBody>
                  <a:tcPr/>
                </a:tc>
                <a:extLst>
                  <a:ext uri="{0D108BD9-81ED-4DB2-BD59-A6C34878D82A}">
                    <a16:rowId xmlns:a16="http://schemas.microsoft.com/office/drawing/2014/main" val="367004694"/>
                  </a:ext>
                </a:extLst>
              </a:tr>
              <a:tr h="548640">
                <a:tc>
                  <a:txBody>
                    <a:bodyPr/>
                    <a:lstStyle/>
                    <a:p>
                      <a:pPr algn="ctr"/>
                      <a:r>
                        <a:rPr lang="en-US" dirty="0"/>
                        <a:t>2</a:t>
                      </a:r>
                    </a:p>
                  </a:txBody>
                  <a:tcPr/>
                </a:tc>
                <a:tc>
                  <a:txBody>
                    <a:bodyPr/>
                    <a:lstStyle/>
                    <a:p>
                      <a:r>
                        <a:rPr lang="en-US" sz="1600" dirty="0"/>
                        <a:t>United Nations Universal Declaration of Human Rights. </a:t>
                      </a:r>
                      <a:r>
                        <a:rPr lang="en-US" sz="1600" dirty="0">
                          <a:hlinkClick r:id="rId5"/>
                        </a:rPr>
                        <a:t>https://www.un.org/en/universal-declaration-human-rights/</a:t>
                      </a:r>
                      <a:endParaRPr lang="en-US" sz="1600" dirty="0"/>
                    </a:p>
                  </a:txBody>
                  <a:tcPr/>
                </a:tc>
                <a:extLst>
                  <a:ext uri="{0D108BD9-81ED-4DB2-BD59-A6C34878D82A}">
                    <a16:rowId xmlns:a16="http://schemas.microsoft.com/office/drawing/2014/main" val="2406759190"/>
                  </a:ext>
                </a:extLst>
              </a:tr>
              <a:tr h="548640">
                <a:tc>
                  <a:txBody>
                    <a:bodyPr/>
                    <a:lstStyle/>
                    <a:p>
                      <a:pPr algn="ctr"/>
                      <a:r>
                        <a:rPr lang="en-US" dirty="0"/>
                        <a:t>3</a:t>
                      </a:r>
                    </a:p>
                  </a:txBody>
                  <a:tcPr/>
                </a:tc>
                <a:tc>
                  <a:txBody>
                    <a:bodyPr/>
                    <a:lstStyle/>
                    <a:p>
                      <a:r>
                        <a:rPr lang="en-US" sz="1600" dirty="0"/>
                        <a:t>United Nations Convention on the Rights of the Child. </a:t>
                      </a:r>
                      <a:r>
                        <a:rPr lang="en-US" sz="1600" dirty="0">
                          <a:hlinkClick r:id="rId6"/>
                        </a:rPr>
                        <a:t>https://www.ohchr.org/en/professionalinterest/pages/crc.aspx</a:t>
                      </a:r>
                      <a:endParaRPr lang="en-US" sz="1600" dirty="0"/>
                    </a:p>
                  </a:txBody>
                  <a:tcPr/>
                </a:tc>
                <a:extLst>
                  <a:ext uri="{0D108BD9-81ED-4DB2-BD59-A6C34878D82A}">
                    <a16:rowId xmlns:a16="http://schemas.microsoft.com/office/drawing/2014/main" val="1686710979"/>
                  </a:ext>
                </a:extLst>
              </a:tr>
              <a:tr h="548640">
                <a:tc>
                  <a:txBody>
                    <a:bodyPr/>
                    <a:lstStyle/>
                    <a:p>
                      <a:pPr algn="ctr"/>
                      <a:r>
                        <a:rPr lang="en-US" dirty="0"/>
                        <a:t>4</a:t>
                      </a:r>
                    </a:p>
                  </a:txBody>
                  <a:tcPr/>
                </a:tc>
                <a:tc>
                  <a:txBody>
                    <a:bodyPr/>
                    <a:lstStyle/>
                    <a:p>
                      <a:r>
                        <a:rPr lang="en-US" sz="1600" dirty="0"/>
                        <a:t>Religious Diversity for All: Adapted from </a:t>
                      </a:r>
                      <a:r>
                        <a:rPr lang="en-US" sz="1600" dirty="0">
                          <a:hlinkClick r:id="rId7"/>
                        </a:rPr>
                        <a:t>http://www.pravsworld.com/respect-diversity/</a:t>
                      </a:r>
                      <a:r>
                        <a:rPr lang="en-US" sz="1600" dirty="0"/>
                        <a:t> </a:t>
                      </a:r>
                    </a:p>
                  </a:txBody>
                  <a:tcPr/>
                </a:tc>
                <a:extLst>
                  <a:ext uri="{0D108BD9-81ED-4DB2-BD59-A6C34878D82A}">
                    <a16:rowId xmlns:a16="http://schemas.microsoft.com/office/drawing/2014/main" val="2333357509"/>
                  </a:ext>
                </a:extLst>
              </a:tr>
              <a:tr h="548640">
                <a:tc>
                  <a:txBody>
                    <a:bodyPr/>
                    <a:lstStyle/>
                    <a:p>
                      <a:pPr algn="ctr"/>
                      <a:r>
                        <a:rPr lang="en-US" dirty="0"/>
                        <a:t>5</a:t>
                      </a:r>
                    </a:p>
                  </a:txBody>
                  <a:tcPr/>
                </a:tc>
                <a:tc>
                  <a:txBody>
                    <a:bodyPr/>
                    <a:lstStyle/>
                    <a:p>
                      <a:r>
                        <a:rPr lang="en-US" sz="1600" dirty="0"/>
                        <a:t>This Little Light of Mine (To hear song): </a:t>
                      </a:r>
                      <a:r>
                        <a:rPr lang="en-US" sz="1600" dirty="0">
                          <a:hlinkClick r:id="rId8"/>
                        </a:rPr>
                        <a:t>https://www.youtube.com/watch?v=W_4vgwnbAfE</a:t>
                      </a:r>
                      <a:endParaRPr lang="en-US" sz="1600" dirty="0"/>
                    </a:p>
                  </a:txBody>
                  <a:tcPr/>
                </a:tc>
                <a:extLst>
                  <a:ext uri="{0D108BD9-81ED-4DB2-BD59-A6C34878D82A}">
                    <a16:rowId xmlns:a16="http://schemas.microsoft.com/office/drawing/2014/main" val="3325604496"/>
                  </a:ext>
                </a:extLst>
              </a:tr>
            </a:tbl>
          </a:graphicData>
        </a:graphic>
      </p:graphicFrame>
    </p:spTree>
    <p:extLst>
      <p:ext uri="{BB962C8B-B14F-4D97-AF65-F5344CB8AC3E}">
        <p14:creationId xmlns:p14="http://schemas.microsoft.com/office/powerpoint/2010/main" val="3190259241"/>
      </p:ext>
    </p:extLst>
  </p:cSld>
  <p:clrMapOvr>
    <a:masterClrMapping/>
  </p:clrMapOvr>
  <p:transition>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82d376985f_0_37"/>
          <p:cNvSpPr txBox="1">
            <a:spLocks noGrp="1"/>
          </p:cNvSpPr>
          <p:nvPr>
            <p:ph type="title"/>
          </p:nvPr>
        </p:nvSpPr>
        <p:spPr>
          <a:xfrm rot="16200000">
            <a:off x="-1033313" y="2371252"/>
            <a:ext cx="3352579" cy="914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dirty="0"/>
              <a:t>Resources</a:t>
            </a:r>
            <a:endParaRPr dirty="0"/>
          </a:p>
        </p:txBody>
      </p:sp>
      <p:sp>
        <p:nvSpPr>
          <p:cNvPr id="185" name="Google Shape;185;g82d376985f_0_3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34</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6" name="Google Shape;186;g82d376985f_0_37" descr="Circle with books, computer, files, and pictures in it with the words instructor resources around it"/>
          <p:cNvPicPr preferRelativeResize="0"/>
          <p:nvPr/>
        </p:nvPicPr>
        <p:blipFill rotWithShape="1">
          <a:blip r:embed="rId3">
            <a:alphaModFix/>
          </a:blip>
          <a:srcRect/>
          <a:stretch/>
        </p:blipFill>
        <p:spPr>
          <a:xfrm>
            <a:off x="7837084" y="188033"/>
            <a:ext cx="942535" cy="914400"/>
          </a:xfrm>
          <a:prstGeom prst="rect">
            <a:avLst/>
          </a:prstGeom>
          <a:noFill/>
          <a:ln>
            <a:noFill/>
          </a:ln>
        </p:spPr>
      </p:pic>
      <p:pic>
        <p:nvPicPr>
          <p:cNvPr id="3" name="Picture 2">
            <a:extLst>
              <a:ext uri="{FF2B5EF4-FFF2-40B4-BE49-F238E27FC236}">
                <a16:creationId xmlns:a16="http://schemas.microsoft.com/office/drawing/2014/main" id="{6846616A-B9F0-4B25-9000-3922F2D15CFD}"/>
              </a:ext>
            </a:extLst>
          </p:cNvPr>
          <p:cNvPicPr>
            <a:picLocks noChangeAspect="1"/>
          </p:cNvPicPr>
          <p:nvPr/>
        </p:nvPicPr>
        <p:blipFill>
          <a:blip r:embed="rId4"/>
          <a:stretch>
            <a:fillRect/>
          </a:stretch>
        </p:blipFill>
        <p:spPr>
          <a:xfrm>
            <a:off x="2796267" y="285750"/>
            <a:ext cx="3551466" cy="4572000"/>
          </a:xfrm>
          <a:prstGeom prst="rect">
            <a:avLst/>
          </a:prstGeom>
          <a:ln>
            <a:solidFill>
              <a:schemeClr val="tx1"/>
            </a:solidFill>
          </a:ln>
        </p:spPr>
      </p:pic>
    </p:spTree>
    <p:extLst>
      <p:ext uri="{BB962C8B-B14F-4D97-AF65-F5344CB8AC3E}">
        <p14:creationId xmlns:p14="http://schemas.microsoft.com/office/powerpoint/2010/main" val="1956789287"/>
      </p:ext>
    </p:extLst>
  </p:cSld>
  <p:clrMapOvr>
    <a:masterClrMapping/>
  </p:clrMapOvr>
  <p:transition>
    <p:fade thruBlk="1"/>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Autofit/>
          </a:bodyPr>
          <a:lstStyle/>
          <a:p>
            <a:pPr lvl="0"/>
            <a:r>
              <a:rPr lang="en-US" sz="2400" dirty="0"/>
              <a:t>Universal Declaration of Human Rights</a:t>
            </a:r>
            <a:br>
              <a:rPr lang="en-US" sz="2400" dirty="0"/>
            </a:br>
            <a:r>
              <a:rPr lang="en-US" sz="3200" dirty="0"/>
              <a:t>Article 18</a:t>
            </a:r>
            <a:endParaRPr sz="24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1159770" y="1506120"/>
            <a:ext cx="4356670" cy="3372740"/>
          </a:xfrm>
        </p:spPr>
        <p:txBody>
          <a:bodyPr anchor="ctr">
            <a:normAutofit/>
          </a:bodyPr>
          <a:lstStyle/>
          <a:p>
            <a:pPr marL="114300" indent="0">
              <a:buNone/>
            </a:pPr>
            <a:r>
              <a:rPr lang="en-US" sz="2000" b="0" dirty="0"/>
              <a:t>Everyone has the right to freedom of thought, conscience and religion; this right includes freedom to change his or her religion or belief;</a:t>
            </a:r>
          </a:p>
          <a:p>
            <a:pPr marL="114300" indent="0">
              <a:buNone/>
            </a:pPr>
            <a:r>
              <a:rPr lang="en-US" sz="2000" b="0" dirty="0"/>
              <a:t>and freedom, either alone or in community with others and in public or private, to manifest his or her religion or belief in teaching, practice, worship and observance.</a:t>
            </a:r>
            <a:endParaRPr lang="en-US" sz="2000" dirty="0"/>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35</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2" name="Google Shape;213;g7341992463_0_180">
            <a:extLst>
              <a:ext uri="{FF2B5EF4-FFF2-40B4-BE49-F238E27FC236}">
                <a16:creationId xmlns:a16="http://schemas.microsoft.com/office/drawing/2014/main" id="{3BAB1667-13B4-4B4B-A5D6-A92E4A303CF0}"/>
              </a:ext>
            </a:extLst>
          </p:cNvPr>
          <p:cNvPicPr preferRelativeResize="0">
            <a:picLocks noGrp="1" noChangeAspect="1"/>
          </p:cNvPicPr>
          <p:nvPr>
            <p:ph type="body" idx="2"/>
          </p:nvPr>
        </p:nvPicPr>
        <p:blipFill>
          <a:blip r:embed="rId3"/>
          <a:srcRect/>
          <a:stretch/>
        </p:blipFill>
        <p:spPr>
          <a:xfrm>
            <a:off x="6081221" y="2160850"/>
            <a:ext cx="1796144" cy="1828800"/>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
        <p:nvSpPr>
          <p:cNvPr id="10" name="Google Shape;184;g82d376985f_0_37">
            <a:extLst>
              <a:ext uri="{FF2B5EF4-FFF2-40B4-BE49-F238E27FC236}">
                <a16:creationId xmlns:a16="http://schemas.microsoft.com/office/drawing/2014/main" id="{88F8997B-300B-450D-891C-DC1964AEAA44}"/>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numCol="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a:t>Resources</a:t>
            </a:r>
            <a:endParaRPr lang="en-US" dirty="0"/>
          </a:p>
        </p:txBody>
      </p:sp>
      <p:pic>
        <p:nvPicPr>
          <p:cNvPr id="11" name="Google Shape;186;g82d376985f_0_37" descr="Circle with books, computer, files, and pictures in it with the words instructor resources around it">
            <a:extLst>
              <a:ext uri="{FF2B5EF4-FFF2-40B4-BE49-F238E27FC236}">
                <a16:creationId xmlns:a16="http://schemas.microsoft.com/office/drawing/2014/main" id="{9F6B291D-CB29-4769-9394-D8813433F6A9}"/>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2671109064"/>
      </p:ext>
    </p:extLst>
  </p:cSld>
  <p:clrMapOvr>
    <a:masterClrMapping/>
  </p:clrMapOvr>
  <p:transition>
    <p:fade thruBlk="1"/>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Autofit/>
          </a:bodyPr>
          <a:lstStyle/>
          <a:p>
            <a:pPr lvl="0"/>
            <a:r>
              <a:rPr lang="en-US" sz="2400" dirty="0"/>
              <a:t>Universal Declaration of Human Rights</a:t>
            </a:r>
            <a:br>
              <a:rPr lang="en-US" sz="2400" dirty="0"/>
            </a:br>
            <a:r>
              <a:rPr lang="en-US" sz="3200" dirty="0"/>
              <a:t>Article 18 (Simplified)</a:t>
            </a:r>
            <a:endParaRPr sz="24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1188124" y="1506120"/>
            <a:ext cx="4356670" cy="3372740"/>
          </a:xfrm>
        </p:spPr>
        <p:txBody>
          <a:bodyPr anchor="ctr">
            <a:normAutofit/>
          </a:bodyPr>
          <a:lstStyle/>
          <a:p>
            <a:pPr marL="571500" indent="-457200">
              <a:buFont typeface="+mj-lt"/>
              <a:buAutoNum type="arabicPeriod"/>
            </a:pPr>
            <a:r>
              <a:rPr lang="en-US" sz="2000" b="0" dirty="0"/>
              <a:t>We all have the right to have our own thoughts or beliefs or religion;</a:t>
            </a:r>
          </a:p>
          <a:p>
            <a:pPr marL="571500" indent="-457200">
              <a:buFont typeface="+mj-lt"/>
              <a:buAutoNum type="arabicPeriod"/>
            </a:pPr>
            <a:r>
              <a:rPr lang="en-US" sz="2000" b="0" dirty="0"/>
              <a:t>We can change our religion or belief if we want to;</a:t>
            </a:r>
          </a:p>
          <a:p>
            <a:pPr marL="571500" indent="-457200">
              <a:buFont typeface="+mj-lt"/>
              <a:buAutoNum type="arabicPeriod"/>
            </a:pPr>
            <a:r>
              <a:rPr lang="en-US" sz="2000" b="0" dirty="0"/>
              <a:t>We can teach or practice or worship as we wish.</a:t>
            </a:r>
            <a:endParaRPr lang="en-US" sz="2000" dirty="0"/>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36</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2" name="Google Shape;213;g7341992463_0_180">
            <a:extLst>
              <a:ext uri="{FF2B5EF4-FFF2-40B4-BE49-F238E27FC236}">
                <a16:creationId xmlns:a16="http://schemas.microsoft.com/office/drawing/2014/main" id="{3BAB1667-13B4-4B4B-A5D6-A92E4A303CF0}"/>
              </a:ext>
            </a:extLst>
          </p:cNvPr>
          <p:cNvPicPr preferRelativeResize="0">
            <a:picLocks noGrp="1" noChangeAspect="1"/>
          </p:cNvPicPr>
          <p:nvPr>
            <p:ph type="body" idx="2"/>
          </p:nvPr>
        </p:nvPicPr>
        <p:blipFill>
          <a:blip r:embed="rId3"/>
          <a:srcRect/>
          <a:stretch/>
        </p:blipFill>
        <p:spPr>
          <a:xfrm>
            <a:off x="6081221" y="2160850"/>
            <a:ext cx="1796144" cy="1828800"/>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
        <p:nvSpPr>
          <p:cNvPr id="7" name="Google Shape;184;g82d376985f_0_37">
            <a:extLst>
              <a:ext uri="{FF2B5EF4-FFF2-40B4-BE49-F238E27FC236}">
                <a16:creationId xmlns:a16="http://schemas.microsoft.com/office/drawing/2014/main" id="{119A9D8E-703D-4382-A74C-3A5F46574FEE}"/>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numCol="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dirty="0"/>
              <a:t>Resources</a:t>
            </a:r>
          </a:p>
        </p:txBody>
      </p:sp>
      <p:pic>
        <p:nvPicPr>
          <p:cNvPr id="8" name="Google Shape;186;g82d376985f_0_37" descr="Circle with books, computer, files, and pictures in it with the words instructor resources around it">
            <a:extLst>
              <a:ext uri="{FF2B5EF4-FFF2-40B4-BE49-F238E27FC236}">
                <a16:creationId xmlns:a16="http://schemas.microsoft.com/office/drawing/2014/main" id="{0032852C-1F8A-472A-AC66-CF96C8F2617F}"/>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2097844826"/>
      </p:ext>
    </p:extLst>
  </p:cSld>
  <p:clrMapOvr>
    <a:masterClrMapping/>
  </p:clrMapOvr>
  <p:transition>
    <p:fade thruBlk="1"/>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22"/>
        <p:cNvGrpSpPr/>
        <p:nvPr/>
      </p:nvGrpSpPr>
      <p:grpSpPr>
        <a:xfrm>
          <a:off x="0" y="0"/>
          <a:ext cx="0" cy="0"/>
          <a:chOff x="0" y="0"/>
          <a:chExt cx="0" cy="0"/>
        </a:xfrm>
      </p:grpSpPr>
      <p:sp>
        <p:nvSpPr>
          <p:cNvPr id="523" name="Google Shape;523;p71"/>
          <p:cNvSpPr txBox="1">
            <a:spLocks noGrp="1"/>
          </p:cNvSpPr>
          <p:nvPr>
            <p:ph type="title"/>
          </p:nvPr>
        </p:nvSpPr>
        <p:spPr>
          <a:xfrm>
            <a:off x="415496" y="296446"/>
            <a:ext cx="7666413"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000"/>
              <a:buNone/>
            </a:pPr>
            <a:r>
              <a:rPr lang="en-US" sz="3000" dirty="0"/>
              <a:t>Universal Declaration of Human Rights</a:t>
            </a:r>
            <a:endParaRPr sz="3000" dirty="0"/>
          </a:p>
        </p:txBody>
      </p:sp>
      <p:pic>
        <p:nvPicPr>
          <p:cNvPr id="524" name="Google Shape;524;p71" descr="A close up of a logo  Description automatically generated"/>
          <p:cNvPicPr preferRelativeResize="0">
            <a:picLocks noGrp="1"/>
          </p:cNvPicPr>
          <p:nvPr>
            <p:ph type="body" idx="1"/>
          </p:nvPr>
        </p:nvPicPr>
        <p:blipFill rotWithShape="1">
          <a:blip r:embed="rId3">
            <a:alphaModFix/>
          </a:blip>
          <a:srcRect l="20074" t="19384" r="18351" b="19043"/>
          <a:stretch/>
        </p:blipFill>
        <p:spPr>
          <a:xfrm>
            <a:off x="6414977" y="1857154"/>
            <a:ext cx="1913861" cy="1913860"/>
          </a:xfrm>
          <a:prstGeom prst="rect">
            <a:avLst/>
          </a:prstGeom>
          <a:noFill/>
          <a:ln w="9525" cap="flat" cmpd="sng">
            <a:solidFill>
              <a:srgbClr val="0B4860"/>
            </a:solidFill>
            <a:prstDash val="solid"/>
            <a:round/>
            <a:headEnd type="none" w="sm" len="sm"/>
            <a:tailEnd type="none" w="sm" len="sm"/>
          </a:ln>
          <a:effectLst>
            <a:outerShdw blurRad="50800" dist="38100" dir="2700000" algn="tl" rotWithShape="0">
              <a:srgbClr val="000000">
                <a:alpha val="40000"/>
              </a:srgbClr>
            </a:outerShdw>
          </a:effectLst>
        </p:spPr>
      </p:pic>
      <p:sp>
        <p:nvSpPr>
          <p:cNvPr id="525" name="Google Shape;525;p71"/>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0A5A6"/>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37</a:t>
            </a:fld>
            <a:endParaRPr kumimoji="0" sz="1200" b="1" i="0" u="none" strike="noStrike" kern="0" cap="none" spc="0" normalizeH="0" baseline="0" noProof="0">
              <a:ln>
                <a:noFill/>
              </a:ln>
              <a:solidFill>
                <a:srgbClr val="00A5A6"/>
              </a:solidFill>
              <a:effectLst/>
              <a:uLnTx/>
              <a:uFillTx/>
              <a:latin typeface="Arial"/>
              <a:cs typeface="Arial"/>
              <a:sym typeface="Arial"/>
            </a:endParaRPr>
          </a:p>
        </p:txBody>
      </p:sp>
      <p:pic>
        <p:nvPicPr>
          <p:cNvPr id="526" name="Google Shape;526;p71"/>
          <p:cNvPicPr preferRelativeResize="0"/>
          <p:nvPr/>
        </p:nvPicPr>
        <p:blipFill>
          <a:blip r:embed="rId4">
            <a:alphaModFix/>
          </a:blip>
          <a:stretch>
            <a:fillRect/>
          </a:stretch>
        </p:blipFill>
        <p:spPr>
          <a:xfrm>
            <a:off x="1284809" y="1399909"/>
            <a:ext cx="4578357" cy="3393941"/>
          </a:xfrm>
          <a:prstGeom prst="rect">
            <a:avLst/>
          </a:prstGeom>
          <a:noFill/>
          <a:ln>
            <a:noFill/>
          </a:ln>
        </p:spPr>
      </p:pic>
      <p:sp>
        <p:nvSpPr>
          <p:cNvPr id="6" name="Google Shape;184;g82d376985f_0_37">
            <a:extLst>
              <a:ext uri="{FF2B5EF4-FFF2-40B4-BE49-F238E27FC236}">
                <a16:creationId xmlns:a16="http://schemas.microsoft.com/office/drawing/2014/main" id="{38765423-315B-468B-B7D0-4FB2A166B8E2}"/>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numCol="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a:t>Resources</a:t>
            </a:r>
            <a:endParaRPr lang="en-US" dirty="0"/>
          </a:p>
        </p:txBody>
      </p:sp>
      <p:pic>
        <p:nvPicPr>
          <p:cNvPr id="7" name="Google Shape;186;g82d376985f_0_37" descr="Circle with books, computer, files, and pictures in it with the words instructor resources around it">
            <a:extLst>
              <a:ext uri="{FF2B5EF4-FFF2-40B4-BE49-F238E27FC236}">
                <a16:creationId xmlns:a16="http://schemas.microsoft.com/office/drawing/2014/main" id="{32E6016B-F29F-4FA4-8284-234CC43AB01A}"/>
              </a:ext>
            </a:extLst>
          </p:cNvPr>
          <p:cNvPicPr preferRelativeResize="0"/>
          <p:nvPr/>
        </p:nvPicPr>
        <p:blipFill rotWithShape="1">
          <a:blip r:embed="rId5">
            <a:alphaModFix/>
          </a:blip>
          <a:srcRect/>
          <a:stretch/>
        </p:blipFill>
        <p:spPr>
          <a:xfrm>
            <a:off x="7837084" y="188033"/>
            <a:ext cx="942535" cy="914400"/>
          </a:xfrm>
          <a:prstGeom prst="rect">
            <a:avLst/>
          </a:prstGeom>
          <a:noFill/>
          <a:ln>
            <a:noFill/>
          </a:ln>
        </p:spPr>
      </p:pic>
    </p:spTree>
  </p:cSld>
  <p:clrMapOvr>
    <a:masterClrMapping/>
  </p:clrMapOvr>
  <p:transition>
    <p:fade thruBlk="1"/>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g839f680eac_0_419"/>
          <p:cNvSpPr txBox="1">
            <a:spLocks noGrp="1"/>
          </p:cNvSpPr>
          <p:nvPr>
            <p:ph type="title"/>
          </p:nvPr>
        </p:nvSpPr>
        <p:spPr>
          <a:xfrm>
            <a:off x="364381" y="304512"/>
            <a:ext cx="7035600" cy="914400"/>
          </a:xfrm>
          <a:prstGeom prst="rect">
            <a:avLst/>
          </a:prstGeom>
        </p:spPr>
        <p:txBody>
          <a:bodyPr spcFirstLastPara="1" wrap="square" lIns="91425" tIns="45700" rIns="91425" bIns="45700" numCol="1" anchor="ctr" anchorCtr="0">
            <a:noAutofit/>
          </a:bodyPr>
          <a:lstStyle/>
          <a:p>
            <a:pPr marL="0" lvl="0" indent="0" algn="l" rtl="0">
              <a:spcBef>
                <a:spcPts val="0"/>
              </a:spcBef>
              <a:spcAft>
                <a:spcPts val="0"/>
              </a:spcAft>
              <a:buClr>
                <a:schemeClr val="dk1"/>
              </a:buClr>
              <a:buSzPts val="3600"/>
              <a:buFont typeface="Arial"/>
              <a:buNone/>
            </a:pPr>
            <a:r>
              <a:rPr lang="en-US" dirty="0"/>
              <a:t>Activity</a:t>
            </a:r>
            <a:br>
              <a:rPr lang="en-US" dirty="0"/>
            </a:br>
            <a:r>
              <a:rPr lang="en-US" sz="2400" dirty="0"/>
              <a:t>Read and Discuss UDHR 18</a:t>
            </a:r>
            <a:endParaRPr dirty="0"/>
          </a:p>
        </p:txBody>
      </p:sp>
      <p:sp>
        <p:nvSpPr>
          <p:cNvPr id="406" name="Google Shape;406;g839f680eac_0_419"/>
          <p:cNvSpPr txBox="1">
            <a:spLocks noGrp="1"/>
          </p:cNvSpPr>
          <p:nvPr>
            <p:ph type="sldNum" idx="12"/>
          </p:nvPr>
        </p:nvSpPr>
        <p:spPr>
          <a:xfrm>
            <a:off x="184297" y="4598960"/>
            <a:ext cx="548700" cy="393600"/>
          </a:xfrm>
          <a:prstGeom prst="rect">
            <a:avLst/>
          </a:prstGeom>
        </p:spPr>
        <p:txBody>
          <a:bodyPr spcFirstLastPara="1" wrap="square" lIns="91425" tIns="91425" rIns="91425" bIns="91425" numCol="1" anchor="ctr"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en-US"/>
              <a:t>38</a:t>
            </a:fld>
            <a:endParaRPr/>
          </a:p>
        </p:txBody>
      </p:sp>
      <p:pic>
        <p:nvPicPr>
          <p:cNvPr id="407" name="Google Shape;407;g839f680eac_0_419"/>
          <p:cNvPicPr preferRelativeResize="0">
            <a:picLocks noChangeAspect="1"/>
          </p:cNvPicPr>
          <p:nvPr/>
        </p:nvPicPr>
        <p:blipFill>
          <a:blip r:embed="rId3">
            <a:alphaModFix/>
          </a:blip>
          <a:stretch>
            <a:fillRect/>
          </a:stretch>
        </p:blipFill>
        <p:spPr>
          <a:xfrm>
            <a:off x="2412295" y="1561296"/>
            <a:ext cx="4319411" cy="3200400"/>
          </a:xfrm>
          <a:prstGeom prst="rect">
            <a:avLst/>
          </a:prstGeom>
          <a:noFill/>
          <a:ln>
            <a:noFill/>
          </a:ln>
        </p:spPr>
      </p:pic>
      <p:sp>
        <p:nvSpPr>
          <p:cNvPr id="9" name="Google Shape;184;g82d376985f_0_37">
            <a:extLst>
              <a:ext uri="{FF2B5EF4-FFF2-40B4-BE49-F238E27FC236}">
                <a16:creationId xmlns:a16="http://schemas.microsoft.com/office/drawing/2014/main" id="{BC249A03-D796-44D2-B55A-0A56551C65F5}"/>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numCol="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dirty="0"/>
              <a:t>Resources</a:t>
            </a:r>
          </a:p>
        </p:txBody>
      </p:sp>
      <p:pic>
        <p:nvPicPr>
          <p:cNvPr id="10" name="Google Shape;186;g82d376985f_0_37" descr="Circle with books, computer, files, and pictures in it with the words instructor resources around it">
            <a:extLst>
              <a:ext uri="{FF2B5EF4-FFF2-40B4-BE49-F238E27FC236}">
                <a16:creationId xmlns:a16="http://schemas.microsoft.com/office/drawing/2014/main" id="{2F4D3D5C-EC72-4BBB-9DF9-B0B71095DF44}"/>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7952946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30"/>
        <p:cNvGrpSpPr/>
        <p:nvPr/>
      </p:nvGrpSpPr>
      <p:grpSpPr>
        <a:xfrm>
          <a:off x="0" y="0"/>
          <a:ext cx="0" cy="0"/>
          <a:chOff x="0" y="0"/>
          <a:chExt cx="0" cy="0"/>
        </a:xfrm>
      </p:grpSpPr>
      <p:sp>
        <p:nvSpPr>
          <p:cNvPr id="531" name="Google Shape;531;p72"/>
          <p:cNvSpPr txBox="1">
            <a:spLocks noGrp="1"/>
          </p:cNvSpPr>
          <p:nvPr>
            <p:ph type="title"/>
          </p:nvPr>
        </p:nvSpPr>
        <p:spPr>
          <a:xfrm>
            <a:off x="628649" y="225562"/>
            <a:ext cx="7886701"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330"/>
              <a:buNone/>
            </a:pPr>
            <a:r>
              <a:rPr lang="en-US" sz="2800" dirty="0"/>
              <a:t>Convention on the Rights of the Child</a:t>
            </a:r>
            <a:endParaRPr sz="3200" dirty="0"/>
          </a:p>
        </p:txBody>
      </p:sp>
      <p:pic>
        <p:nvPicPr>
          <p:cNvPr id="533" name="Google Shape;533;p72" descr="A close up of a logo  Description automatically generated"/>
          <p:cNvPicPr preferRelativeResize="0">
            <a:picLocks noGrp="1"/>
          </p:cNvPicPr>
          <p:nvPr>
            <p:ph type="body" idx="1"/>
          </p:nvPr>
        </p:nvPicPr>
        <p:blipFill rotWithShape="1">
          <a:blip r:embed="rId3">
            <a:alphaModFix/>
          </a:blip>
          <a:stretch/>
        </p:blipFill>
        <p:spPr>
          <a:xfrm>
            <a:off x="2807901" y="1549400"/>
            <a:ext cx="1685111" cy="3082925"/>
          </a:xfrm>
          <a:prstGeom prst="rect">
            <a:avLst/>
          </a:prstGeom>
          <a:noFill/>
          <a:ln w="9525" cap="flat" cmpd="sng">
            <a:solidFill>
              <a:srgbClr val="663300"/>
            </a:solidFill>
            <a:prstDash val="solid"/>
            <a:round/>
            <a:headEnd type="none" w="sm" len="sm"/>
            <a:tailEnd type="none" w="sm" len="sm"/>
          </a:ln>
          <a:effectLst>
            <a:outerShdw blurRad="50800" dist="38100" dir="2700000" algn="tl" rotWithShape="0">
              <a:srgbClr val="000000">
                <a:alpha val="40000"/>
              </a:srgbClr>
            </a:outerShdw>
          </a:effectLst>
        </p:spPr>
      </p:pic>
      <p:sp>
        <p:nvSpPr>
          <p:cNvPr id="532" name="Google Shape;532;p72"/>
          <p:cNvSpPr txBox="1">
            <a:spLocks noGrp="1"/>
          </p:cNvSpPr>
          <p:nvPr>
            <p:ph type="sldNum" idx="12"/>
          </p:nvPr>
        </p:nvSpPr>
        <p:spPr>
          <a:xfrm>
            <a:off x="184370" y="4598965"/>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fld id="{00000000-1234-1234-1234-123412341234}" type="slidenum">
              <a:rPr kumimoji="0" lang="en-US" sz="900" b="1" i="0" u="none" strike="noStrike" kern="0" cap="none" spc="0" normalizeH="0" baseline="0" noProof="0">
                <a:ln>
                  <a:noFill/>
                </a:ln>
                <a:solidFill>
                  <a:srgbClr val="00A5A6"/>
                </a:solidFill>
                <a:effectLst/>
                <a:uLnTx/>
                <a:uFillTx/>
                <a:latin typeface="Arial"/>
                <a:ea typeface="Arial"/>
                <a:cs typeface="Arial"/>
                <a:sym typeface="Arial"/>
              </a:rPr>
              <a:pPr marL="0" marR="0" lvl="0" indent="0" algn="l" defTabSz="914400" rtl="0" eaLnBrk="1" fontAlgn="auto" latinLnBrk="0" hangingPunct="1">
                <a:lnSpc>
                  <a:spcPct val="90000"/>
                </a:lnSpc>
                <a:spcBef>
                  <a:spcPts val="0"/>
                </a:spcBef>
                <a:spcAft>
                  <a:spcPts val="600"/>
                </a:spcAft>
                <a:buClr>
                  <a:srgbClr val="000000"/>
                </a:buClr>
                <a:buSzPts val="900"/>
                <a:buFont typeface="Arial"/>
                <a:buNone/>
                <a:tabLst/>
                <a:defRPr/>
              </a:pPr>
              <a:t>39</a:t>
            </a:fld>
            <a:endParaRPr kumimoji="0" sz="900" b="1" i="0" u="none" strike="noStrike" kern="0" cap="none" spc="0" normalizeH="0" baseline="0" noProof="0">
              <a:ln>
                <a:noFill/>
              </a:ln>
              <a:solidFill>
                <a:srgbClr val="00A5A6"/>
              </a:solidFill>
              <a:effectLst/>
              <a:uLnTx/>
              <a:uFillTx/>
              <a:latin typeface="Arial"/>
              <a:ea typeface="Arial"/>
              <a:cs typeface="Arial"/>
              <a:sym typeface="Arial"/>
            </a:endParaRPr>
          </a:p>
        </p:txBody>
      </p:sp>
      <p:pic>
        <p:nvPicPr>
          <p:cNvPr id="534" name="Google Shape;534;p72"/>
          <p:cNvPicPr preferRelativeResize="0"/>
          <p:nvPr/>
        </p:nvPicPr>
        <p:blipFill>
          <a:blip r:embed="rId4">
            <a:alphaModFix/>
          </a:blip>
          <a:stretch>
            <a:fillRect/>
          </a:stretch>
        </p:blipFill>
        <p:spPr>
          <a:xfrm>
            <a:off x="1276987" y="1548874"/>
            <a:ext cx="6208880" cy="3083851"/>
          </a:xfrm>
          <a:prstGeom prst="rect">
            <a:avLst/>
          </a:prstGeom>
          <a:noFill/>
          <a:ln>
            <a:noFill/>
          </a:ln>
        </p:spPr>
      </p:pic>
      <p:sp>
        <p:nvSpPr>
          <p:cNvPr id="6" name="Google Shape;184;g82d376985f_0_37">
            <a:extLst>
              <a:ext uri="{FF2B5EF4-FFF2-40B4-BE49-F238E27FC236}">
                <a16:creationId xmlns:a16="http://schemas.microsoft.com/office/drawing/2014/main" id="{0BAA7B73-FD99-4E4A-91A7-16E54B602964}"/>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numCol="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dirty="0"/>
              <a:t>Resources</a:t>
            </a:r>
          </a:p>
        </p:txBody>
      </p:sp>
      <p:pic>
        <p:nvPicPr>
          <p:cNvPr id="7" name="Google Shape;186;g82d376985f_0_37" descr="Circle with books, computer, files, and pictures in it with the words instructor resources around it">
            <a:extLst>
              <a:ext uri="{FF2B5EF4-FFF2-40B4-BE49-F238E27FC236}">
                <a16:creationId xmlns:a16="http://schemas.microsoft.com/office/drawing/2014/main" id="{8629C6E7-A541-4F6B-88ED-CA653B76EA23}"/>
              </a:ext>
            </a:extLst>
          </p:cNvPr>
          <p:cNvPicPr preferRelativeResize="0"/>
          <p:nvPr/>
        </p:nvPicPr>
        <p:blipFill rotWithShape="1">
          <a:blip r:embed="rId5">
            <a:alphaModFix/>
          </a:blip>
          <a:srcRect/>
          <a:stretch/>
        </p:blipFill>
        <p:spPr>
          <a:xfrm>
            <a:off x="7837084" y="188033"/>
            <a:ext cx="942535" cy="914400"/>
          </a:xfrm>
          <a:prstGeom prst="rect">
            <a:avLst/>
          </a:prstGeom>
          <a:noFill/>
          <a:ln>
            <a:noFill/>
          </a:ln>
        </p:spPr>
      </p:pic>
    </p:spTree>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00A5A6"/>
        </a:solidFill>
        <a:effectLst/>
      </p:bgPr>
    </p:bg>
    <p:spTree>
      <p:nvGrpSpPr>
        <p:cNvPr id="1" name="Shape 268"/>
        <p:cNvGrpSpPr/>
        <p:nvPr/>
      </p:nvGrpSpPr>
      <p:grpSpPr>
        <a:xfrm>
          <a:off x="0" y="0"/>
          <a:ext cx="0" cy="0"/>
          <a:chOff x="0" y="0"/>
          <a:chExt cx="0" cy="0"/>
        </a:xfrm>
      </p:grpSpPr>
      <p:sp>
        <p:nvSpPr>
          <p:cNvPr id="269" name="Google Shape;269;p4"/>
          <p:cNvSpPr txBox="1">
            <a:spLocks noGrp="1"/>
          </p:cNvSpPr>
          <p:nvPr>
            <p:ph type="ctrTitle"/>
          </p:nvPr>
        </p:nvSpPr>
        <p:spPr>
          <a:xfrm>
            <a:off x="5091546" y="689868"/>
            <a:ext cx="3924864" cy="3763765"/>
          </a:xfrm>
          <a:prstGeom prst="rect">
            <a:avLst/>
          </a:prstGeom>
          <a:noFill/>
          <a:ln>
            <a:noFill/>
          </a:ln>
        </p:spPr>
        <p:txBody>
          <a:bodyPr spcFirstLastPara="1" wrap="square" lIns="91425" tIns="91425" rIns="91425" bIns="91425" numCol="1" anchor="ctr" anchorCtr="0">
            <a:noAutofit/>
          </a:bodyPr>
          <a:lstStyle/>
          <a:p>
            <a:pPr marL="0" lvl="0" indent="0" algn="l" rtl="0">
              <a:lnSpc>
                <a:spcPct val="100000"/>
              </a:lnSpc>
              <a:spcBef>
                <a:spcPts val="0"/>
              </a:spcBef>
              <a:spcAft>
                <a:spcPts val="0"/>
              </a:spcAft>
              <a:buSzPts val="4800"/>
              <a:buNone/>
            </a:pPr>
            <a:r>
              <a:rPr lang="en-US">
                <a:solidFill>
                  <a:srgbClr val="F2D254"/>
                </a:solidFill>
              </a:rPr>
              <a:t>I Can Choose</a:t>
            </a:r>
            <a:br>
              <a:rPr lang="en-US" sz="2800">
                <a:solidFill>
                  <a:srgbClr val="F2D254"/>
                </a:solidFill>
              </a:rPr>
            </a:br>
            <a:br>
              <a:rPr lang="en-US" sz="2800">
                <a:solidFill>
                  <a:srgbClr val="F2D254"/>
                </a:solidFill>
              </a:rPr>
            </a:br>
            <a:r>
              <a:rPr lang="en-US" sz="2800">
                <a:solidFill>
                  <a:srgbClr val="F2D254"/>
                </a:solidFill>
              </a:rPr>
              <a:t>Lesson 6A</a:t>
            </a:r>
            <a:endParaRPr>
              <a:solidFill>
                <a:srgbClr val="F2D254"/>
              </a:solidFill>
            </a:endParaRPr>
          </a:p>
        </p:txBody>
      </p:sp>
      <p:pic>
        <p:nvPicPr>
          <p:cNvPr id="270" name="Google Shape;270;p4" descr="Logo for the Geneva Office for Human Rights Education (3 brown dots over a v with the letters GO-HRE on a white circle)"/>
          <p:cNvPicPr preferRelativeResize="0"/>
          <p:nvPr/>
        </p:nvPicPr>
        <p:blipFill rotWithShape="1">
          <a:blip r:embed="rId3">
            <a:alphaModFix/>
          </a:blip>
          <a:srcRect/>
          <a:stretch/>
        </p:blipFill>
        <p:spPr>
          <a:xfrm>
            <a:off x="8386942" y="114136"/>
            <a:ext cx="618853" cy="618853"/>
          </a:xfrm>
          <a:prstGeom prst="rect">
            <a:avLst/>
          </a:prstGeom>
          <a:noFill/>
          <a:ln>
            <a:noFill/>
          </a:ln>
        </p:spPr>
      </p:pic>
      <p:pic>
        <p:nvPicPr>
          <p:cNvPr id="271" name="Google Shape;271;p4" descr="A close up of a toy  Description automatically generated"/>
          <p:cNvPicPr preferRelativeResize="0"/>
          <p:nvPr/>
        </p:nvPicPr>
        <p:blipFill rotWithShape="1">
          <a:blip r:embed="rId4">
            <a:alphaModFix/>
          </a:blip>
          <a:srcRect/>
          <a:stretch/>
        </p:blipFill>
        <p:spPr>
          <a:xfrm>
            <a:off x="491856" y="971550"/>
            <a:ext cx="4448203" cy="3200400"/>
          </a:xfrm>
          <a:custGeom>
            <a:avLst/>
            <a:gdLst/>
            <a:ahLst/>
            <a:cxnLst/>
            <a:rect l="l" t="t" r="r" b="b"/>
            <a:pathLst>
              <a:path w="4448203" h="3200400" fill="none" extrusionOk="0">
                <a:moveTo>
                  <a:pt x="0" y="0"/>
                </a:moveTo>
                <a:cubicBezTo>
                  <a:pt x="197630" y="-6546"/>
                  <a:pt x="344419" y="13960"/>
                  <a:pt x="502011" y="0"/>
                </a:cubicBezTo>
                <a:cubicBezTo>
                  <a:pt x="659603" y="-13960"/>
                  <a:pt x="1050414" y="15734"/>
                  <a:pt x="1226433" y="0"/>
                </a:cubicBezTo>
                <a:cubicBezTo>
                  <a:pt x="1402452" y="-15734"/>
                  <a:pt x="1635325" y="-26168"/>
                  <a:pt x="1772927" y="0"/>
                </a:cubicBezTo>
                <a:cubicBezTo>
                  <a:pt x="1910529" y="26168"/>
                  <a:pt x="2142716" y="8953"/>
                  <a:pt x="2319420" y="0"/>
                </a:cubicBezTo>
                <a:cubicBezTo>
                  <a:pt x="2496124" y="-8953"/>
                  <a:pt x="2594330" y="-15094"/>
                  <a:pt x="2821432" y="0"/>
                </a:cubicBezTo>
                <a:cubicBezTo>
                  <a:pt x="3048534" y="15094"/>
                  <a:pt x="3211555" y="1261"/>
                  <a:pt x="3412407" y="0"/>
                </a:cubicBezTo>
                <a:cubicBezTo>
                  <a:pt x="3613259" y="-1261"/>
                  <a:pt x="3954475" y="21536"/>
                  <a:pt x="4448203" y="0"/>
                </a:cubicBezTo>
                <a:cubicBezTo>
                  <a:pt x="4435984" y="220955"/>
                  <a:pt x="4462888" y="452154"/>
                  <a:pt x="4448203" y="672084"/>
                </a:cubicBezTo>
                <a:cubicBezTo>
                  <a:pt x="4433518" y="892014"/>
                  <a:pt x="4444609" y="1000082"/>
                  <a:pt x="4448203" y="1312164"/>
                </a:cubicBezTo>
                <a:cubicBezTo>
                  <a:pt x="4451797" y="1624246"/>
                  <a:pt x="4431942" y="1676094"/>
                  <a:pt x="4448203" y="1888236"/>
                </a:cubicBezTo>
                <a:cubicBezTo>
                  <a:pt x="4464464" y="2100378"/>
                  <a:pt x="4456398" y="2417800"/>
                  <a:pt x="4448203" y="2592324"/>
                </a:cubicBezTo>
                <a:cubicBezTo>
                  <a:pt x="4440008" y="2766848"/>
                  <a:pt x="4424222" y="2982514"/>
                  <a:pt x="4448203" y="3200400"/>
                </a:cubicBezTo>
                <a:cubicBezTo>
                  <a:pt x="4248504" y="3214183"/>
                  <a:pt x="4174528" y="3186311"/>
                  <a:pt x="3901709" y="3200400"/>
                </a:cubicBezTo>
                <a:cubicBezTo>
                  <a:pt x="3628890" y="3214489"/>
                  <a:pt x="3460789" y="3188676"/>
                  <a:pt x="3266252" y="3200400"/>
                </a:cubicBezTo>
                <a:cubicBezTo>
                  <a:pt x="3071715" y="3212124"/>
                  <a:pt x="2807836" y="3174193"/>
                  <a:pt x="2586312" y="3200400"/>
                </a:cubicBezTo>
                <a:cubicBezTo>
                  <a:pt x="2364788" y="3226607"/>
                  <a:pt x="2201952" y="3219874"/>
                  <a:pt x="2084301" y="3200400"/>
                </a:cubicBezTo>
                <a:cubicBezTo>
                  <a:pt x="1966650" y="3180926"/>
                  <a:pt x="1669929" y="3213447"/>
                  <a:pt x="1537807" y="3200400"/>
                </a:cubicBezTo>
                <a:cubicBezTo>
                  <a:pt x="1405685" y="3187353"/>
                  <a:pt x="1198788" y="3199574"/>
                  <a:pt x="1035796" y="3200400"/>
                </a:cubicBezTo>
                <a:cubicBezTo>
                  <a:pt x="872804" y="3201226"/>
                  <a:pt x="384520" y="3186364"/>
                  <a:pt x="0" y="3200400"/>
                </a:cubicBezTo>
                <a:cubicBezTo>
                  <a:pt x="2467" y="2973057"/>
                  <a:pt x="-3737" y="2927104"/>
                  <a:pt x="0" y="2656332"/>
                </a:cubicBezTo>
                <a:cubicBezTo>
                  <a:pt x="3737" y="2385560"/>
                  <a:pt x="20964" y="2335504"/>
                  <a:pt x="0" y="2112264"/>
                </a:cubicBezTo>
                <a:cubicBezTo>
                  <a:pt x="-20964" y="1889024"/>
                  <a:pt x="-25333" y="1743838"/>
                  <a:pt x="0" y="1536192"/>
                </a:cubicBezTo>
                <a:cubicBezTo>
                  <a:pt x="25333" y="1328546"/>
                  <a:pt x="4913" y="1254555"/>
                  <a:pt x="0" y="992124"/>
                </a:cubicBezTo>
                <a:cubicBezTo>
                  <a:pt x="-4913" y="729693"/>
                  <a:pt x="-48692" y="378109"/>
                  <a:pt x="0" y="0"/>
                </a:cubicBezTo>
                <a:close/>
              </a:path>
              <a:path w="4448203" h="3200400" extrusionOk="0">
                <a:moveTo>
                  <a:pt x="0" y="0"/>
                </a:moveTo>
                <a:cubicBezTo>
                  <a:pt x="216653" y="-1843"/>
                  <a:pt x="401654" y="1781"/>
                  <a:pt x="635458" y="0"/>
                </a:cubicBezTo>
                <a:cubicBezTo>
                  <a:pt x="869262" y="-1781"/>
                  <a:pt x="993947" y="12563"/>
                  <a:pt x="1181951" y="0"/>
                </a:cubicBezTo>
                <a:cubicBezTo>
                  <a:pt x="1369955" y="-12563"/>
                  <a:pt x="1621553" y="6792"/>
                  <a:pt x="1817409" y="0"/>
                </a:cubicBezTo>
                <a:cubicBezTo>
                  <a:pt x="2013265" y="-6792"/>
                  <a:pt x="2160692" y="-22416"/>
                  <a:pt x="2452866" y="0"/>
                </a:cubicBezTo>
                <a:cubicBezTo>
                  <a:pt x="2745040" y="22416"/>
                  <a:pt x="2741845" y="23523"/>
                  <a:pt x="2999360" y="0"/>
                </a:cubicBezTo>
                <a:cubicBezTo>
                  <a:pt x="3256875" y="-23523"/>
                  <a:pt x="3391553" y="-231"/>
                  <a:pt x="3590335" y="0"/>
                </a:cubicBezTo>
                <a:cubicBezTo>
                  <a:pt x="3789117" y="231"/>
                  <a:pt x="4207238" y="8044"/>
                  <a:pt x="4448203" y="0"/>
                </a:cubicBezTo>
                <a:cubicBezTo>
                  <a:pt x="4439094" y="221712"/>
                  <a:pt x="4436797" y="351444"/>
                  <a:pt x="4448203" y="544068"/>
                </a:cubicBezTo>
                <a:cubicBezTo>
                  <a:pt x="4459609" y="736692"/>
                  <a:pt x="4450389" y="954894"/>
                  <a:pt x="4448203" y="1088136"/>
                </a:cubicBezTo>
                <a:cubicBezTo>
                  <a:pt x="4446017" y="1221378"/>
                  <a:pt x="4434818" y="1528934"/>
                  <a:pt x="4448203" y="1760220"/>
                </a:cubicBezTo>
                <a:cubicBezTo>
                  <a:pt x="4461588" y="1991506"/>
                  <a:pt x="4441965" y="2072633"/>
                  <a:pt x="4448203" y="2368296"/>
                </a:cubicBezTo>
                <a:cubicBezTo>
                  <a:pt x="4454441" y="2663959"/>
                  <a:pt x="4458097" y="2826103"/>
                  <a:pt x="4448203" y="3200400"/>
                </a:cubicBezTo>
                <a:cubicBezTo>
                  <a:pt x="4198140" y="3200717"/>
                  <a:pt x="4093829" y="3201966"/>
                  <a:pt x="3901709" y="3200400"/>
                </a:cubicBezTo>
                <a:cubicBezTo>
                  <a:pt x="3709589" y="3198834"/>
                  <a:pt x="3607299" y="3221679"/>
                  <a:pt x="3355216" y="3200400"/>
                </a:cubicBezTo>
                <a:cubicBezTo>
                  <a:pt x="3103133" y="3179121"/>
                  <a:pt x="2961014" y="3195311"/>
                  <a:pt x="2764240" y="3200400"/>
                </a:cubicBezTo>
                <a:cubicBezTo>
                  <a:pt x="2567466" y="3205489"/>
                  <a:pt x="2430477" y="3184580"/>
                  <a:pt x="2173265" y="3200400"/>
                </a:cubicBezTo>
                <a:cubicBezTo>
                  <a:pt x="1916053" y="3216220"/>
                  <a:pt x="1825052" y="3202366"/>
                  <a:pt x="1582289" y="3200400"/>
                </a:cubicBezTo>
                <a:cubicBezTo>
                  <a:pt x="1339526" y="3198434"/>
                  <a:pt x="1089308" y="3190528"/>
                  <a:pt x="902350" y="3200400"/>
                </a:cubicBezTo>
                <a:cubicBezTo>
                  <a:pt x="715392" y="3210272"/>
                  <a:pt x="312393" y="3243603"/>
                  <a:pt x="0" y="3200400"/>
                </a:cubicBezTo>
                <a:cubicBezTo>
                  <a:pt x="-24481" y="2901608"/>
                  <a:pt x="29615" y="2789250"/>
                  <a:pt x="0" y="2496312"/>
                </a:cubicBezTo>
                <a:cubicBezTo>
                  <a:pt x="-29615" y="2203374"/>
                  <a:pt x="29367" y="2079291"/>
                  <a:pt x="0" y="1856232"/>
                </a:cubicBezTo>
                <a:cubicBezTo>
                  <a:pt x="-29367" y="1633173"/>
                  <a:pt x="-13719" y="1410678"/>
                  <a:pt x="0" y="1280160"/>
                </a:cubicBezTo>
                <a:cubicBezTo>
                  <a:pt x="13719" y="1149642"/>
                  <a:pt x="-2892" y="807450"/>
                  <a:pt x="0" y="576072"/>
                </a:cubicBezTo>
                <a:cubicBezTo>
                  <a:pt x="2892" y="344694"/>
                  <a:pt x="-22884" y="223515"/>
                  <a:pt x="0" y="0"/>
                </a:cubicBezTo>
                <a:close/>
              </a:path>
            </a:pathLst>
          </a:custGeom>
          <a:noFill/>
          <a:ln w="12700" cap="flat" cmpd="sng">
            <a:solidFill>
              <a:srgbClr val="F2D254"/>
            </a:solidFill>
            <a:prstDash val="solid"/>
            <a:round/>
            <a:headEnd type="none" w="sm" len="sm"/>
            <a:tailEnd type="none" w="sm" len="sm"/>
          </a:ln>
        </p:spPr>
      </p:pic>
      <p:sp>
        <p:nvSpPr>
          <p:cNvPr id="5" name="Google Shape;87;g7372b59db7_0_507">
            <a:extLst>
              <a:ext uri="{FF2B5EF4-FFF2-40B4-BE49-F238E27FC236}">
                <a16:creationId xmlns:a16="http://schemas.microsoft.com/office/drawing/2014/main" id="{2325CDDA-E878-4525-B539-BBE454CF02F2}"/>
              </a:ext>
            </a:extLst>
          </p:cNvPr>
          <p:cNvSpPr txBox="1">
            <a:spLocks/>
          </p:cNvSpPr>
          <p:nvPr/>
        </p:nvSpPr>
        <p:spPr>
          <a:xfrm>
            <a:off x="61525" y="4210493"/>
            <a:ext cx="8994900" cy="81693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4800"/>
              <a:buFont typeface="Arial"/>
              <a:buNone/>
              <a:defRPr sz="4800" b="1" i="0" u="none" strike="noStrike" cap="none">
                <a:solidFill>
                  <a:srgbClr val="0B4860"/>
                </a:solidFill>
                <a:latin typeface="Arial"/>
                <a:ea typeface="Arial"/>
                <a:cs typeface="Arial"/>
                <a:sym typeface="Arial"/>
              </a:defRPr>
            </a:lvl1pPr>
            <a:lvl2pPr marR="0" lvl="1"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en-US" sz="2400" b="1" i="0" u="none" strike="noStrike" kern="0" cap="none" spc="0" normalizeH="0" baseline="0" noProof="0" dirty="0">
                <a:ln>
                  <a:noFill/>
                </a:ln>
                <a:solidFill>
                  <a:srgbClr val="F2D254"/>
                </a:solidFill>
                <a:effectLst/>
                <a:uLnTx/>
                <a:uFillTx/>
                <a:latin typeface="Arial"/>
                <a:cs typeface="Arial"/>
                <a:sym typeface="Arial"/>
              </a:rPr>
              <a:t>Freedom of Religion or Belief</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title"/>
          </p:nvPr>
        </p:nvSpPr>
        <p:spPr>
          <a:xfrm>
            <a:off x="869149" y="530359"/>
            <a:ext cx="7666413" cy="914400"/>
          </a:xfrm>
          <a:prstGeom prst="rect">
            <a:avLst/>
          </a:prstGeom>
          <a:noFill/>
          <a:ln>
            <a:noFill/>
          </a:ln>
        </p:spPr>
        <p:txBody>
          <a:bodyPr spcFirstLastPara="1" wrap="square" lIns="91425" tIns="45700" rIns="91425" bIns="45700" anchor="ctr" anchorCtr="0">
            <a:noAutofit/>
          </a:bodyPr>
          <a:lstStyle/>
          <a:p>
            <a:pPr lvl="0"/>
            <a:r>
              <a:rPr lang="en-US" sz="2400" dirty="0"/>
              <a:t>Convention on the Rights of the Child</a:t>
            </a:r>
            <a:br>
              <a:rPr lang="en-US" sz="2400" dirty="0"/>
            </a:br>
            <a:r>
              <a:rPr lang="en-US" sz="3200" dirty="0"/>
              <a:t>Article 14</a:t>
            </a:r>
            <a:endParaRPr sz="2400" dirty="0"/>
          </a:p>
        </p:txBody>
      </p:sp>
      <p:sp>
        <p:nvSpPr>
          <p:cNvPr id="4" name="Text Placeholder 3">
            <a:extLst>
              <a:ext uri="{FF2B5EF4-FFF2-40B4-BE49-F238E27FC236}">
                <a16:creationId xmlns:a16="http://schemas.microsoft.com/office/drawing/2014/main" id="{3148FE6F-4C9A-4F56-94DA-C6AD5497E674}"/>
              </a:ext>
            </a:extLst>
          </p:cNvPr>
          <p:cNvSpPr>
            <a:spLocks noGrp="1"/>
          </p:cNvSpPr>
          <p:nvPr>
            <p:ph type="body" idx="1"/>
          </p:nvPr>
        </p:nvSpPr>
        <p:spPr>
          <a:xfrm>
            <a:off x="1259008" y="1506120"/>
            <a:ext cx="4356670" cy="3372740"/>
          </a:xfrm>
        </p:spPr>
        <p:txBody>
          <a:bodyPr anchor="ctr">
            <a:normAutofit/>
          </a:bodyPr>
          <a:lstStyle/>
          <a:p>
            <a:pPr marL="114300" indent="0">
              <a:buNone/>
            </a:pPr>
            <a:r>
              <a:rPr lang="en-US" sz="2000" b="0" dirty="0"/>
              <a:t>You have the right to think and believe what you want, and to practice your religion, as long as you are not stopping other people</a:t>
            </a:r>
          </a:p>
          <a:p>
            <a:pPr marL="114300" indent="0">
              <a:buNone/>
            </a:pPr>
            <a:r>
              <a:rPr lang="en-US" sz="2000" b="0" dirty="0"/>
              <a:t>from enjoying their rights. </a:t>
            </a:r>
          </a:p>
          <a:p>
            <a:pPr marL="114300" indent="0">
              <a:buNone/>
            </a:pPr>
            <a:endParaRPr lang="en-US" sz="2000" b="0" dirty="0"/>
          </a:p>
          <a:p>
            <a:pPr marL="114300" indent="0">
              <a:buNone/>
            </a:pPr>
            <a:r>
              <a:rPr lang="en-US" sz="2000" b="0" dirty="0"/>
              <a:t>Parents should guide their children on these matters.</a:t>
            </a:r>
          </a:p>
        </p:txBody>
      </p:sp>
      <p:sp>
        <p:nvSpPr>
          <p:cNvPr id="227" name="Google Shape;227;p17"/>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40</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8" name="Google Shape;224;g833fd71cff_0_87">
            <a:extLst>
              <a:ext uri="{FF2B5EF4-FFF2-40B4-BE49-F238E27FC236}">
                <a16:creationId xmlns:a16="http://schemas.microsoft.com/office/drawing/2014/main" id="{EA9E0DE3-8987-470D-9E0C-1E06C1516758}"/>
              </a:ext>
            </a:extLst>
          </p:cNvPr>
          <p:cNvPicPr preferRelativeResize="0">
            <a:picLocks noChangeAspect="1"/>
          </p:cNvPicPr>
          <p:nvPr/>
        </p:nvPicPr>
        <p:blipFill>
          <a:blip r:embed="rId3"/>
          <a:srcRect/>
          <a:stretch/>
        </p:blipFill>
        <p:spPr>
          <a:xfrm>
            <a:off x="6019125" y="2360908"/>
            <a:ext cx="1828800" cy="1648589"/>
          </a:xfrm>
          <a:prstGeom prst="rect">
            <a:avLst/>
          </a:prstGeom>
          <a:noFill/>
          <a:ln w="9525" cap="flat" cmpd="sng">
            <a:noFill/>
            <a:prstDash val="solid"/>
            <a:round/>
            <a:headEnd type="none" w="sm" len="sm"/>
            <a:tailEnd type="none" w="sm" len="sm"/>
          </a:ln>
          <a:effectLst>
            <a:outerShdw blurRad="50800" dist="38100" dir="2700000" algn="tl" rotWithShape="0">
              <a:srgbClr val="000000">
                <a:alpha val="40000"/>
              </a:srgbClr>
            </a:outerShdw>
          </a:effectLst>
        </p:spPr>
      </p:pic>
      <p:sp>
        <p:nvSpPr>
          <p:cNvPr id="7" name="Google Shape;184;g82d376985f_0_37">
            <a:extLst>
              <a:ext uri="{FF2B5EF4-FFF2-40B4-BE49-F238E27FC236}">
                <a16:creationId xmlns:a16="http://schemas.microsoft.com/office/drawing/2014/main" id="{7F516FE0-43E2-4C9F-8859-443412D0EDEA}"/>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numCol="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dirty="0"/>
              <a:t>Resources</a:t>
            </a:r>
          </a:p>
        </p:txBody>
      </p:sp>
      <p:pic>
        <p:nvPicPr>
          <p:cNvPr id="9" name="Google Shape;186;g82d376985f_0_37" descr="Circle with books, computer, files, and pictures in it with the words instructor resources around it">
            <a:extLst>
              <a:ext uri="{FF2B5EF4-FFF2-40B4-BE49-F238E27FC236}">
                <a16:creationId xmlns:a16="http://schemas.microsoft.com/office/drawing/2014/main" id="{FA203B9B-1F1B-4738-AD87-CE4AA4BD68B1}"/>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extLst>
      <p:ext uri="{BB962C8B-B14F-4D97-AF65-F5344CB8AC3E}">
        <p14:creationId xmlns:p14="http://schemas.microsoft.com/office/powerpoint/2010/main" val="159661219"/>
      </p:ext>
    </p:extLst>
  </p:cSld>
  <p:clrMapOvr>
    <a:masterClrMapping/>
  </p:clrMapOvr>
  <p:transition>
    <p:fade thruBlk="1"/>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4" name="Google Shape;344;g73cbe3ffde_0_0"/>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numCol="1"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41</a:t>
            </a:fld>
            <a:endParaRPr sz="900">
              <a:solidFill>
                <a:srgbClr val="00A5A6"/>
              </a:solidFill>
            </a:endParaRPr>
          </a:p>
        </p:txBody>
      </p:sp>
      <p:pic>
        <p:nvPicPr>
          <p:cNvPr id="345" name="Google Shape;345;g73cbe3ffde_0_0"/>
          <p:cNvPicPr preferRelativeResize="0">
            <a:picLocks noChangeAspect="1"/>
          </p:cNvPicPr>
          <p:nvPr/>
        </p:nvPicPr>
        <p:blipFill>
          <a:blip r:embed="rId3">
            <a:alphaModFix/>
          </a:blip>
          <a:stretch>
            <a:fillRect/>
          </a:stretch>
        </p:blipFill>
        <p:spPr>
          <a:xfrm>
            <a:off x="1273625" y="550868"/>
            <a:ext cx="6400800" cy="3953874"/>
          </a:xfrm>
          <a:prstGeom prst="rect">
            <a:avLst/>
          </a:prstGeom>
          <a:noFill/>
          <a:ln>
            <a:noFill/>
          </a:ln>
        </p:spPr>
      </p:pic>
      <p:sp>
        <p:nvSpPr>
          <p:cNvPr id="8" name="Google Shape;184;g82d376985f_0_37">
            <a:extLst>
              <a:ext uri="{FF2B5EF4-FFF2-40B4-BE49-F238E27FC236}">
                <a16:creationId xmlns:a16="http://schemas.microsoft.com/office/drawing/2014/main" id="{1A62265F-ADF6-4279-B302-CF4EE7384A2A}"/>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numCol="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dirty="0"/>
              <a:t>Resources</a:t>
            </a:r>
          </a:p>
        </p:txBody>
      </p:sp>
      <p:pic>
        <p:nvPicPr>
          <p:cNvPr id="9" name="Google Shape;186;g82d376985f_0_37" descr="Circle with books, computer, files, and pictures in it with the words instructor resources around it">
            <a:extLst>
              <a:ext uri="{FF2B5EF4-FFF2-40B4-BE49-F238E27FC236}">
                <a16:creationId xmlns:a16="http://schemas.microsoft.com/office/drawing/2014/main" id="{ABB18BC5-F5CD-465E-9D0D-C26C1DAE1C3D}"/>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cSld>
  <p:clrMapOvr>
    <a:masterClrMapping/>
  </p:clrMapOvr>
  <p:transition>
    <p:fade thruBlk="1"/>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1" name="Google Shape;351;g73cbe3ffde_0_1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numCol="1" anchor="ctr" anchorCtr="0">
            <a:no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42</a:t>
            </a:fld>
            <a:endParaRPr sz="900">
              <a:solidFill>
                <a:srgbClr val="00A5A6"/>
              </a:solidFill>
            </a:endParaRPr>
          </a:p>
        </p:txBody>
      </p:sp>
      <p:pic>
        <p:nvPicPr>
          <p:cNvPr id="352" name="Google Shape;352;g73cbe3ffde_0_11"/>
          <p:cNvPicPr preferRelativeResize="0">
            <a:picLocks noChangeAspect="1"/>
          </p:cNvPicPr>
          <p:nvPr/>
        </p:nvPicPr>
        <p:blipFill>
          <a:blip r:embed="rId3">
            <a:alphaModFix/>
          </a:blip>
          <a:stretch>
            <a:fillRect/>
          </a:stretch>
        </p:blipFill>
        <p:spPr>
          <a:xfrm>
            <a:off x="1295400" y="987066"/>
            <a:ext cx="6400800" cy="3517676"/>
          </a:xfrm>
          <a:prstGeom prst="rect">
            <a:avLst/>
          </a:prstGeom>
          <a:noFill/>
          <a:ln>
            <a:noFill/>
          </a:ln>
        </p:spPr>
      </p:pic>
      <p:sp>
        <p:nvSpPr>
          <p:cNvPr id="5" name="Google Shape;184;g82d376985f_0_37">
            <a:extLst>
              <a:ext uri="{FF2B5EF4-FFF2-40B4-BE49-F238E27FC236}">
                <a16:creationId xmlns:a16="http://schemas.microsoft.com/office/drawing/2014/main" id="{6EFBADFA-F8A4-47A5-B9CD-9A5D0D34B17D}"/>
              </a:ext>
            </a:extLst>
          </p:cNvPr>
          <p:cNvSpPr txBox="1">
            <a:spLocks/>
          </p:cNvSpPr>
          <p:nvPr/>
        </p:nvSpPr>
        <p:spPr>
          <a:xfrm rot="16200000">
            <a:off x="-1033313" y="2371252"/>
            <a:ext cx="3352579" cy="914400"/>
          </a:xfrm>
          <a:prstGeom prst="rect">
            <a:avLst/>
          </a:prstGeom>
          <a:noFill/>
          <a:ln>
            <a:noFill/>
          </a:ln>
        </p:spPr>
        <p:txBody>
          <a:bodyPr spcFirstLastPara="1" wrap="square" lIns="91425" tIns="91425" rIns="91425" bIns="91425" numCol="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3600" b="1" i="0" u="none" strike="noStrike" cap="none">
                <a:solidFill>
                  <a:srgbClr val="00A5A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a:buSzPts val="3600"/>
            </a:pPr>
            <a:r>
              <a:rPr lang="en-US" dirty="0"/>
              <a:t>Resources</a:t>
            </a:r>
          </a:p>
        </p:txBody>
      </p:sp>
      <p:pic>
        <p:nvPicPr>
          <p:cNvPr id="6" name="Google Shape;186;g82d376985f_0_37" descr="Circle with books, computer, files, and pictures in it with the words instructor resources around it">
            <a:extLst>
              <a:ext uri="{FF2B5EF4-FFF2-40B4-BE49-F238E27FC236}">
                <a16:creationId xmlns:a16="http://schemas.microsoft.com/office/drawing/2014/main" id="{CBF28E15-F28D-4648-B81B-BB16F1FA79BD}"/>
              </a:ext>
            </a:extLst>
          </p:cNvPr>
          <p:cNvPicPr preferRelativeResize="0"/>
          <p:nvPr/>
        </p:nvPicPr>
        <p:blipFill rotWithShape="1">
          <a:blip r:embed="rId4">
            <a:alphaModFix/>
          </a:blip>
          <a:srcRect/>
          <a:stretch/>
        </p:blipFill>
        <p:spPr>
          <a:xfrm>
            <a:off x="7837084" y="188033"/>
            <a:ext cx="942535" cy="914400"/>
          </a:xfrm>
          <a:prstGeom prst="rect">
            <a:avLst/>
          </a:prstGeom>
          <a:noFill/>
          <a:ln>
            <a:noFill/>
          </a:ln>
        </p:spPr>
      </p:pic>
    </p:spTree>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g7371741aa8_0_391"/>
          <p:cNvSpPr txBox="1">
            <a:spLocks noGrp="1"/>
          </p:cNvSpPr>
          <p:nvPr>
            <p:ph type="title"/>
          </p:nvPr>
        </p:nvSpPr>
        <p:spPr>
          <a:xfrm>
            <a:off x="877474" y="2114559"/>
            <a:ext cx="7666500" cy="914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3600"/>
              <a:buNone/>
            </a:pPr>
            <a:r>
              <a:rPr lang="en-US"/>
              <a:t>Welcome and Warm Up</a:t>
            </a:r>
            <a:endParaRPr/>
          </a:p>
        </p:txBody>
      </p:sp>
      <p:sp>
        <p:nvSpPr>
          <p:cNvPr id="182" name="Google Shape;182;g7371741aa8_0_391"/>
          <p:cNvSpPr txBox="1">
            <a:spLocks noGrp="1"/>
          </p:cNvSpPr>
          <p:nvPr>
            <p:ph type="body" idx="1"/>
          </p:nvPr>
        </p:nvSpPr>
        <p:spPr>
          <a:xfrm>
            <a:off x="877463" y="1524000"/>
            <a:ext cx="3657600" cy="31086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600"/>
              </a:spcBef>
              <a:spcAft>
                <a:spcPts val="0"/>
              </a:spcAft>
              <a:buSzPts val="1800"/>
              <a:buNone/>
            </a:pPr>
            <a:br>
              <a:rPr lang="en-US" sz="1572"/>
            </a:br>
            <a:endParaRPr sz="1572"/>
          </a:p>
        </p:txBody>
      </p:sp>
      <p:sp>
        <p:nvSpPr>
          <p:cNvPr id="183" name="Google Shape;183;g7371741aa8_0_391"/>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5</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4" name="Google Shape;184;g7371741aa8_0_391" descr="Orange and yellow smiley sun the logo for welcome and warm up in the lessons"/>
          <p:cNvPicPr preferRelativeResize="0"/>
          <p:nvPr/>
        </p:nvPicPr>
        <p:blipFill rotWithShape="1">
          <a:blip r:embed="rId3">
            <a:alphaModFix/>
          </a:blip>
          <a:srcRect/>
          <a:stretch/>
        </p:blipFill>
        <p:spPr>
          <a:xfrm>
            <a:off x="7937525" y="195464"/>
            <a:ext cx="1050588" cy="1097281"/>
          </a:xfrm>
          <a:prstGeom prst="rect">
            <a:avLst/>
          </a:prstGeom>
          <a:noFill/>
          <a:ln>
            <a:noFill/>
          </a:ln>
          <a:effectLst>
            <a:outerShdw blurRad="50800" dist="38100" dir="2700000" algn="tl" rotWithShape="0">
              <a:srgbClr val="000000">
                <a:alpha val="40000"/>
              </a:srgbClr>
            </a:outerShdw>
          </a:effectLst>
        </p:spPr>
      </p:pic>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7373cc9f06_0_515"/>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6</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78" name="Google Shape;178;g7373cc9f06_0_515">
            <a:hlinkClick r:id="rId3"/>
          </p:cNvPr>
          <p:cNvPicPr preferRelativeResize="0"/>
          <p:nvPr/>
        </p:nvPicPr>
        <p:blipFill rotWithShape="1">
          <a:blip r:embed="rId4"/>
          <a:srcRect/>
          <a:stretch/>
        </p:blipFill>
        <p:spPr>
          <a:xfrm>
            <a:off x="2027445" y="334623"/>
            <a:ext cx="4690595" cy="4461137"/>
          </a:xfrm>
          <a:prstGeom prst="rect">
            <a:avLst/>
          </a:prstGeom>
          <a:noFill/>
          <a:ln>
            <a:noFill/>
          </a:ln>
          <a:effectLst>
            <a:outerShdw blurRad="50800" dist="38100" dir="2700000" algn="tl" rotWithShape="0">
              <a:prstClr val="black">
                <a:alpha val="40000"/>
              </a:prstClr>
            </a:outerShdw>
          </a:effectLst>
        </p:spPr>
      </p:pic>
      <p:pic>
        <p:nvPicPr>
          <p:cNvPr id="180" name="Google Shape;180;g7373cc9f06_0_515" descr="A purple bird perched on a tree branch singing the logo used to introduce a song in the lessons"/>
          <p:cNvPicPr preferRelativeResize="0"/>
          <p:nvPr/>
        </p:nvPicPr>
        <p:blipFill rotWithShape="1">
          <a:blip r:embed="rId5">
            <a:alphaModFix/>
          </a:blip>
          <a:srcRect/>
          <a:stretch/>
        </p:blipFill>
        <p:spPr>
          <a:xfrm>
            <a:off x="7517690" y="194086"/>
            <a:ext cx="945918" cy="1038203"/>
          </a:xfrm>
          <a:prstGeom prst="rect">
            <a:avLst/>
          </a:prstGeom>
          <a:noFill/>
          <a:ln>
            <a:noFill/>
          </a:ln>
        </p:spPr>
      </p:pic>
      <p:sp>
        <p:nvSpPr>
          <p:cNvPr id="2" name="Action Button: Sound 1">
            <a:hlinkClick r:id="rId6" highlightClick="1"/>
            <a:extLst>
              <a:ext uri="{FF2B5EF4-FFF2-40B4-BE49-F238E27FC236}">
                <a16:creationId xmlns:a16="http://schemas.microsoft.com/office/drawing/2014/main" id="{71FE134B-8F72-4FDA-97AF-EC4B34BEB907}"/>
              </a:ext>
            </a:extLst>
          </p:cNvPr>
          <p:cNvSpPr/>
          <p:nvPr/>
        </p:nvSpPr>
        <p:spPr>
          <a:xfrm>
            <a:off x="7517690" y="383625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g7373cc9f06_0_609"/>
          <p:cNvSpPr txBox="1">
            <a:spLocks noGrp="1"/>
          </p:cNvSpPr>
          <p:nvPr>
            <p:ph type="title"/>
          </p:nvPr>
        </p:nvSpPr>
        <p:spPr>
          <a:xfrm>
            <a:off x="869149" y="338975"/>
            <a:ext cx="7666500" cy="9144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3600"/>
              <a:buNone/>
            </a:pPr>
            <a:r>
              <a:rPr lang="en-US" dirty="0"/>
              <a:t>This Little Light of Mine</a:t>
            </a:r>
            <a:endParaRPr dirty="0"/>
          </a:p>
        </p:txBody>
      </p:sp>
      <p:sp>
        <p:nvSpPr>
          <p:cNvPr id="186" name="Google Shape;186;g7373cc9f06_0_609"/>
          <p:cNvSpPr txBox="1">
            <a:spLocks noGrp="1"/>
          </p:cNvSpPr>
          <p:nvPr>
            <p:ph type="body" idx="1"/>
          </p:nvPr>
        </p:nvSpPr>
        <p:spPr>
          <a:xfrm>
            <a:off x="877463" y="1112108"/>
            <a:ext cx="7666500" cy="3520492"/>
          </a:xfrm>
          <a:prstGeom prst="rect">
            <a:avLst/>
          </a:prstGeom>
          <a:noFill/>
          <a:ln>
            <a:noFill/>
          </a:ln>
        </p:spPr>
        <p:txBody>
          <a:bodyPr spcFirstLastPara="1" wrap="square" lIns="91425" tIns="91425" rIns="91425" bIns="91425" anchor="ctr" anchorCtr="0">
            <a:noAutofit/>
          </a:bodyPr>
          <a:lstStyle/>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Let it shine, let it shine, let it shine!</a:t>
            </a:r>
            <a:endParaRPr lang="en-US" sz="800" b="0" dirty="0"/>
          </a:p>
          <a:p>
            <a:pPr marL="0" lvl="0" indent="0">
              <a:buSzPts val="2000"/>
              <a:buNone/>
            </a:pPr>
            <a:endParaRPr lang="en-US" sz="800" b="0" dirty="0"/>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Everywhere I go, I’m </a:t>
            </a:r>
            <a:r>
              <a:rPr lang="en-US" sz="1600" b="0" dirty="0" err="1"/>
              <a:t>gonna</a:t>
            </a:r>
            <a:r>
              <a:rPr lang="en-US" sz="1600" b="0" dirty="0"/>
              <a:t> let it shine, </a:t>
            </a:r>
          </a:p>
          <a:p>
            <a:pPr marL="0" lvl="0" indent="0">
              <a:buSzPts val="2000"/>
              <a:buNone/>
            </a:pPr>
            <a:r>
              <a:rPr lang="en-US" sz="1600" b="0" dirty="0"/>
              <a:t>Let it shine, let it shine, let it shine!</a:t>
            </a:r>
            <a:endParaRPr lang="en-US" sz="800" b="0" dirty="0"/>
          </a:p>
          <a:p>
            <a:pPr marL="0" lvl="0" indent="0">
              <a:buSzPts val="2000"/>
              <a:buNone/>
            </a:pPr>
            <a:endParaRPr lang="en-US" sz="800" b="0" dirty="0"/>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This little light of mine, I’m </a:t>
            </a:r>
            <a:r>
              <a:rPr lang="en-US" sz="1600" b="0" dirty="0" err="1"/>
              <a:t>gonna</a:t>
            </a:r>
            <a:r>
              <a:rPr lang="en-US" sz="1600" b="0" dirty="0"/>
              <a:t> let it shine, </a:t>
            </a:r>
          </a:p>
          <a:p>
            <a:pPr marL="0" lvl="0" indent="0">
              <a:buSzPts val="2000"/>
              <a:buNone/>
            </a:pPr>
            <a:r>
              <a:rPr lang="en-US" sz="1600" b="0" dirty="0"/>
              <a:t>Let it shine, let it shine, let it shine!</a:t>
            </a:r>
          </a:p>
        </p:txBody>
      </p:sp>
      <p:sp>
        <p:nvSpPr>
          <p:cNvPr id="187" name="Google Shape;187;g7373cc9f06_0_609"/>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1" i="0" u="none" strike="noStrike" kern="0" cap="none" spc="0" normalizeH="0" baseline="0" noProof="0">
                <a:ln>
                  <a:noFill/>
                </a:ln>
                <a:solidFill>
                  <a:srgbClr val="0B486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7</a:t>
            </a:fld>
            <a:endParaRPr kumimoji="0" sz="1200" b="1" i="0" u="none" strike="noStrike" kern="0" cap="none" spc="0" normalizeH="0" baseline="0" noProof="0">
              <a:ln>
                <a:noFill/>
              </a:ln>
              <a:solidFill>
                <a:srgbClr val="0B4860"/>
              </a:solidFill>
              <a:effectLst/>
              <a:uLnTx/>
              <a:uFillTx/>
              <a:latin typeface="Arial"/>
              <a:cs typeface="Arial"/>
              <a:sym typeface="Arial"/>
            </a:endParaRPr>
          </a:p>
        </p:txBody>
      </p:sp>
      <p:pic>
        <p:nvPicPr>
          <p:cNvPr id="188" name="Google Shape;188;g7373cc9f06_0_609" descr="A purple bird perched on a tree branch singing the logo used to introduce a song in the lessons"/>
          <p:cNvPicPr preferRelativeResize="0"/>
          <p:nvPr/>
        </p:nvPicPr>
        <p:blipFill rotWithShape="1">
          <a:blip r:embed="rId3">
            <a:alphaModFix/>
          </a:blip>
          <a:srcRect/>
          <a:stretch/>
        </p:blipFill>
        <p:spPr>
          <a:xfrm>
            <a:off x="7876614" y="302132"/>
            <a:ext cx="945918" cy="1038203"/>
          </a:xfrm>
          <a:prstGeom prst="rect">
            <a:avLst/>
          </a:prstGeom>
          <a:noFill/>
          <a:ln>
            <a:noFill/>
          </a:ln>
        </p:spPr>
      </p:pic>
      <p:sp>
        <p:nvSpPr>
          <p:cNvPr id="7" name="Action Button: Sound 6">
            <a:hlinkClick r:id="rId4" highlightClick="1"/>
            <a:extLst>
              <a:ext uri="{FF2B5EF4-FFF2-40B4-BE49-F238E27FC236}">
                <a16:creationId xmlns:a16="http://schemas.microsoft.com/office/drawing/2014/main" id="{CE70CE1E-0BEA-4D39-AF73-8EB4A9D81DF6}"/>
              </a:ext>
            </a:extLst>
          </p:cNvPr>
          <p:cNvSpPr/>
          <p:nvPr/>
        </p:nvSpPr>
        <p:spPr>
          <a:xfrm>
            <a:off x="7885705" y="3869897"/>
            <a:ext cx="666572" cy="762703"/>
          </a:xfrm>
          <a:prstGeom prst="actionButtonSound">
            <a:avLst/>
          </a:prstGeom>
          <a:solidFill>
            <a:srgbClr val="F2E9F4"/>
          </a:solidFill>
          <a:ln>
            <a:solidFill>
              <a:srgbClr val="7443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6"/>
          <p:cNvSpPr txBox="1">
            <a:spLocks noGrp="1"/>
          </p:cNvSpPr>
          <p:nvPr>
            <p:ph type="title"/>
          </p:nvPr>
        </p:nvSpPr>
        <p:spPr>
          <a:xfrm>
            <a:off x="869149" y="530359"/>
            <a:ext cx="7666413" cy="914400"/>
          </a:xfrm>
          <a:prstGeom prst="rect">
            <a:avLst/>
          </a:prstGeom>
          <a:noFill/>
          <a:ln>
            <a:noFill/>
          </a:ln>
        </p:spPr>
        <p:txBody>
          <a:bodyPr spcFirstLastPara="1" wrap="square" lIns="91425" tIns="91425" rIns="91425" bIns="91425" numCol="1" anchor="ctr" anchorCtr="0">
            <a:normAutofit/>
          </a:bodyPr>
          <a:lstStyle/>
          <a:p>
            <a:pPr marL="0" lvl="0" indent="0" algn="l" rtl="0">
              <a:lnSpc>
                <a:spcPct val="100000"/>
              </a:lnSpc>
              <a:spcBef>
                <a:spcPts val="0"/>
              </a:spcBef>
              <a:spcAft>
                <a:spcPts val="0"/>
              </a:spcAft>
              <a:buSzPts val="3600"/>
              <a:buNone/>
            </a:pPr>
            <a:r>
              <a:rPr lang="en-US"/>
              <a:t>Review</a:t>
            </a:r>
            <a:endParaRPr/>
          </a:p>
        </p:txBody>
      </p:sp>
      <p:sp>
        <p:nvSpPr>
          <p:cNvPr id="285" name="Google Shape;285;p6"/>
          <p:cNvSpPr txBox="1">
            <a:spLocks noGrp="1"/>
          </p:cNvSpPr>
          <p:nvPr>
            <p:ph type="body" idx="1"/>
          </p:nvPr>
        </p:nvSpPr>
        <p:spPr>
          <a:xfrm>
            <a:off x="877477" y="1524000"/>
            <a:ext cx="4284000" cy="3108600"/>
          </a:xfrm>
          <a:prstGeom prst="rect">
            <a:avLst/>
          </a:prstGeom>
          <a:noFill/>
          <a:ln>
            <a:noFill/>
          </a:ln>
        </p:spPr>
        <p:txBody>
          <a:bodyPr spcFirstLastPara="1" wrap="square" lIns="91425" tIns="91425" rIns="91425" bIns="91425" numCol="1" anchor="t" anchorCtr="0">
            <a:normAutofit/>
          </a:bodyPr>
          <a:lstStyle/>
          <a:p>
            <a:pPr marL="342900" lvl="0" indent="-406400" algn="l" rtl="0">
              <a:lnSpc>
                <a:spcPct val="100000"/>
              </a:lnSpc>
              <a:spcBef>
                <a:spcPts val="600"/>
              </a:spcBef>
              <a:spcAft>
                <a:spcPts val="0"/>
              </a:spcAft>
              <a:buSzPts val="3000"/>
              <a:buChar char="▪"/>
            </a:pPr>
            <a:r>
              <a:rPr lang="en-US" sz="3000" b="0" dirty="0"/>
              <a:t>What the basic unit of society is?</a:t>
            </a:r>
            <a:endParaRPr sz="3000" b="0" dirty="0"/>
          </a:p>
          <a:p>
            <a:pPr marL="457200" lvl="0" indent="0" algn="l" rtl="0">
              <a:lnSpc>
                <a:spcPct val="100000"/>
              </a:lnSpc>
              <a:spcBef>
                <a:spcPts val="600"/>
              </a:spcBef>
              <a:spcAft>
                <a:spcPts val="0"/>
              </a:spcAft>
              <a:buNone/>
            </a:pPr>
            <a:endParaRPr sz="3000" b="0" dirty="0"/>
          </a:p>
          <a:p>
            <a:pPr marL="342900" lvl="0" indent="-406400" algn="l" rtl="0">
              <a:lnSpc>
                <a:spcPct val="100000"/>
              </a:lnSpc>
              <a:spcBef>
                <a:spcPts val="600"/>
              </a:spcBef>
              <a:spcAft>
                <a:spcPts val="0"/>
              </a:spcAft>
              <a:buSzPts val="3000"/>
              <a:buChar char="▪"/>
            </a:pPr>
            <a:r>
              <a:rPr lang="en-US" sz="3000" b="0" dirty="0"/>
              <a:t>What does “evolving capacities” mean?</a:t>
            </a:r>
            <a:endParaRPr sz="3000" b="0" dirty="0"/>
          </a:p>
        </p:txBody>
      </p:sp>
      <p:pic>
        <p:nvPicPr>
          <p:cNvPr id="286" name="Google Shape;286;p6" descr="Green checkmark in a box the icon used to indicate a review throughout the presentation"/>
          <p:cNvPicPr preferRelativeResize="0">
            <a:picLocks noChangeAspect="1"/>
          </p:cNvPicPr>
          <p:nvPr/>
        </p:nvPicPr>
        <p:blipFill rotWithShape="1">
          <a:blip r:embed="rId3">
            <a:alphaModFix/>
          </a:blip>
          <a:srcRect l="13592" t="13485" r="15709" b="10028"/>
          <a:stretch/>
        </p:blipFill>
        <p:spPr>
          <a:xfrm>
            <a:off x="5612910" y="1592400"/>
            <a:ext cx="2535645" cy="2743200"/>
          </a:xfrm>
          <a:prstGeom prst="rect">
            <a:avLst/>
          </a:prstGeom>
          <a:noFill/>
          <a:ln>
            <a:noFill/>
          </a:ln>
        </p:spPr>
      </p:pic>
      <p:sp>
        <p:nvSpPr>
          <p:cNvPr id="287" name="Google Shape;287;p6"/>
          <p:cNvSpPr txBox="1">
            <a:spLocks noGrp="1"/>
          </p:cNvSpPr>
          <p:nvPr>
            <p:ph type="sldNum" idx="12"/>
          </p:nvPr>
        </p:nvSpPr>
        <p:spPr>
          <a:xfrm>
            <a:off x="184297" y="4598960"/>
            <a:ext cx="548700" cy="393600"/>
          </a:xfrm>
          <a:prstGeom prst="rect">
            <a:avLst/>
          </a:prstGeom>
          <a:noFill/>
          <a:ln>
            <a:noFill/>
          </a:ln>
        </p:spPr>
        <p:txBody>
          <a:bodyPr spcFirstLastPara="1" wrap="square" lIns="91425" tIns="91425" rIns="91425" bIns="91425" numCol="1"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solidFill>
                  <a:srgbClr val="00A5A6"/>
                </a:solidFill>
              </a:rPr>
              <a:t>8</a:t>
            </a:fld>
            <a:endParaRPr sz="900">
              <a:solidFill>
                <a:srgbClr val="00A5A6"/>
              </a:solidFill>
            </a:endParaRPr>
          </a:p>
        </p:txBody>
      </p:sp>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7"/>
          <p:cNvSpPr txBox="1">
            <a:spLocks noGrp="1"/>
          </p:cNvSpPr>
          <p:nvPr>
            <p:ph type="body" idx="1"/>
          </p:nvPr>
        </p:nvSpPr>
        <p:spPr>
          <a:xfrm>
            <a:off x="734477" y="0"/>
            <a:ext cx="4690963" cy="4603515"/>
          </a:xfrm>
          <a:prstGeom prst="rect">
            <a:avLst/>
          </a:prstGeom>
          <a:noFill/>
          <a:ln>
            <a:noFill/>
          </a:ln>
        </p:spPr>
        <p:txBody>
          <a:bodyPr spcFirstLastPara="1" wrap="square" lIns="91425" tIns="91425" rIns="91425" bIns="91425" numCol="1" anchor="ctr" anchorCtr="0">
            <a:normAutofit/>
          </a:bodyPr>
          <a:lstStyle/>
          <a:p>
            <a:pPr marL="342900" lvl="0" indent="-368300" algn="l" rtl="0">
              <a:lnSpc>
                <a:spcPct val="90000"/>
              </a:lnSpc>
              <a:spcBef>
                <a:spcPts val="600"/>
              </a:spcBef>
              <a:spcAft>
                <a:spcPts val="0"/>
              </a:spcAft>
              <a:buSzPts val="2400"/>
              <a:buChar char="▪"/>
            </a:pPr>
            <a:r>
              <a:rPr lang="en-US" dirty="0"/>
              <a:t>What did you do in the past week to be kind and help your family？</a:t>
            </a:r>
            <a:endParaRPr dirty="0"/>
          </a:p>
          <a:p>
            <a:pPr marL="0" lvl="0" indent="0" algn="l" rtl="0">
              <a:lnSpc>
                <a:spcPct val="90000"/>
              </a:lnSpc>
              <a:spcBef>
                <a:spcPts val="600"/>
              </a:spcBef>
              <a:spcAft>
                <a:spcPts val="0"/>
              </a:spcAft>
              <a:buNone/>
            </a:pPr>
            <a:endParaRPr dirty="0"/>
          </a:p>
          <a:p>
            <a:pPr marL="342900" lvl="0" indent="-368300" algn="l" rtl="0">
              <a:lnSpc>
                <a:spcPct val="90000"/>
              </a:lnSpc>
              <a:spcBef>
                <a:spcPts val="600"/>
              </a:spcBef>
              <a:spcAft>
                <a:spcPts val="0"/>
              </a:spcAft>
              <a:buSzPts val="2400"/>
              <a:buChar char="▪"/>
            </a:pPr>
            <a:r>
              <a:rPr lang="en-US" dirty="0">
                <a:solidFill>
                  <a:srgbClr val="00A5A6"/>
                </a:solidFill>
              </a:rPr>
              <a:t>Would someone like to share their family’s reaction to the story about Taliana and the king?</a:t>
            </a:r>
            <a:endParaRPr dirty="0">
              <a:solidFill>
                <a:srgbClr val="00A5A6"/>
              </a:solidFill>
            </a:endParaRPr>
          </a:p>
        </p:txBody>
      </p:sp>
      <p:sp>
        <p:nvSpPr>
          <p:cNvPr id="293" name="Google Shape;293;p7"/>
          <p:cNvSpPr txBox="1">
            <a:spLocks noGrp="1"/>
          </p:cNvSpPr>
          <p:nvPr>
            <p:ph type="sldNum" idx="12"/>
          </p:nvPr>
        </p:nvSpPr>
        <p:spPr>
          <a:xfrm>
            <a:off x="185777" y="4603515"/>
            <a:ext cx="548700" cy="393600"/>
          </a:xfrm>
          <a:prstGeom prst="rect">
            <a:avLst/>
          </a:prstGeom>
          <a:noFill/>
          <a:ln>
            <a:noFill/>
          </a:ln>
        </p:spPr>
        <p:txBody>
          <a:bodyPr spcFirstLastPara="1" wrap="square" lIns="91425" tIns="91425" rIns="91425" bIns="91425" numCol="1" anchor="ctr" anchorCtr="0">
            <a:normAutofit/>
          </a:bodyPr>
          <a:lstStyle/>
          <a:p>
            <a:pPr marL="0" lvl="0" indent="0" algn="l" rtl="0">
              <a:lnSpc>
                <a:spcPct val="90000"/>
              </a:lnSpc>
              <a:spcBef>
                <a:spcPts val="0"/>
              </a:spcBef>
              <a:spcAft>
                <a:spcPts val="600"/>
              </a:spcAft>
              <a:buSzPts val="900"/>
              <a:buNone/>
            </a:pPr>
            <a:fld id="{00000000-1234-1234-1234-123412341234}" type="slidenum">
              <a:rPr lang="en-US" sz="900"/>
              <a:t>9</a:t>
            </a:fld>
            <a:endParaRPr sz="900"/>
          </a:p>
        </p:txBody>
      </p:sp>
      <p:pic>
        <p:nvPicPr>
          <p:cNvPr id="294" name="Google Shape;294;p7" descr="A Small green checkmark in a box the icon used to indicate a review throughout the presentation"/>
          <p:cNvPicPr preferRelativeResize="0"/>
          <p:nvPr/>
        </p:nvPicPr>
        <p:blipFill rotWithShape="1">
          <a:blip r:embed="rId3">
            <a:alphaModFix/>
          </a:blip>
          <a:srcRect l="13592" t="13485" r="15709" b="10028"/>
          <a:stretch/>
        </p:blipFill>
        <p:spPr>
          <a:xfrm>
            <a:off x="7680491" y="192135"/>
            <a:ext cx="1188720" cy="1286024"/>
          </a:xfrm>
          <a:prstGeom prst="rect">
            <a:avLst/>
          </a:prstGeom>
          <a:noFill/>
          <a:ln>
            <a:noFill/>
          </a:ln>
        </p:spPr>
      </p:pic>
      <p:pic>
        <p:nvPicPr>
          <p:cNvPr id="6" name="Google Shape;216;p20">
            <a:extLst>
              <a:ext uri="{FF2B5EF4-FFF2-40B4-BE49-F238E27FC236}">
                <a16:creationId xmlns:a16="http://schemas.microsoft.com/office/drawing/2014/main" id="{62E1195C-BE39-428F-89EF-F57B99936C81}"/>
              </a:ext>
            </a:extLst>
          </p:cNvPr>
          <p:cNvPicPr preferRelativeResize="0">
            <a:picLocks noChangeAspect="1"/>
          </p:cNvPicPr>
          <p:nvPr/>
        </p:nvPicPr>
        <p:blipFill rotWithShape="1">
          <a:blip r:embed="rId4">
            <a:alphaModFix/>
          </a:blip>
          <a:srcRect/>
          <a:stretch/>
        </p:blipFill>
        <p:spPr>
          <a:xfrm>
            <a:off x="5808203" y="1798201"/>
            <a:ext cx="2548988" cy="2286000"/>
          </a:xfrm>
          <a:prstGeom prst="rect">
            <a:avLst/>
          </a:prstGeom>
          <a:noFill/>
          <a:ln>
            <a:solidFill>
              <a:schemeClr val="bg1">
                <a:lumMod val="95000"/>
              </a:schemeClr>
            </a:solidFill>
          </a:ln>
          <a:effectLst>
            <a:outerShdw blurRad="50800" dist="38100" dir="2700000" algn="tl" rotWithShape="0">
              <a:prstClr val="black">
                <a:alpha val="40000"/>
              </a:prstClr>
            </a:outerShdw>
          </a:effectLst>
        </p:spPr>
      </p:pic>
    </p:spTree>
  </p:cSld>
  <p:clrMapOvr>
    <a:masterClrMapping/>
  </p:clrMapOvr>
  <p:transition>
    <p:fade thruBlk="1"/>
  </p:transition>
</p:sld>
</file>

<file path=ppt/theme/theme1.xml><?xml version="1.0" encoding="utf-8"?>
<a:theme xmlns:a="http://schemas.openxmlformats.org/drawingml/2006/main" name="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258</TotalTime>
  <Words>3935</Words>
  <Application>Microsoft Macintosh PowerPoint</Application>
  <PresentationFormat>On-screen Show (16:9)</PresentationFormat>
  <Paragraphs>387</Paragraphs>
  <Slides>42</Slides>
  <Notes>41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42</vt:i4>
      </vt:variant>
    </vt:vector>
  </HeadingPairs>
  <TitlesOfParts>
    <vt:vector size="47" baseType="lpstr">
      <vt:lpstr>Arial</vt:lpstr>
      <vt:lpstr>Noto Sans Symbols</vt:lpstr>
      <vt:lpstr>Open Sans ExtraBold</vt:lpstr>
      <vt:lpstr>Work Sans</vt:lpstr>
      <vt:lpstr>Jacquenetta template</vt:lpstr>
      <vt:lpstr>PowerPoint Presentation</vt:lpstr>
      <vt:lpstr>PowerPoint Presentation</vt:lpstr>
      <vt:lpstr>PowerPoint Presentation</vt:lpstr>
      <vt:lpstr>I Can Choose  Lesson 6A</vt:lpstr>
      <vt:lpstr>Welcome and Warm Up</vt:lpstr>
      <vt:lpstr>PowerPoint Presentation</vt:lpstr>
      <vt:lpstr>This Little Light of Mine</vt:lpstr>
      <vt:lpstr>Review</vt:lpstr>
      <vt:lpstr>PowerPoint Presentation</vt:lpstr>
      <vt:lpstr>PowerPoint Presentation</vt:lpstr>
      <vt:lpstr>PowerPoint Presentation</vt:lpstr>
      <vt:lpstr>PowerPoint Presentation</vt:lpstr>
      <vt:lpstr>Learning Points</vt:lpstr>
      <vt:lpstr>Introduction</vt:lpstr>
      <vt:lpstr>PowerPoint Presentation</vt:lpstr>
      <vt:lpstr>Religious Diversity  for All</vt:lpstr>
      <vt:lpstr>PowerPoint Presentation</vt:lpstr>
      <vt:lpstr>PowerPoint Presentation</vt:lpstr>
      <vt:lpstr>Religious Diversity for All</vt:lpstr>
      <vt:lpstr>Develop &amp; Discuss</vt:lpstr>
      <vt:lpstr>Universal Declaration of Human Rights Article 18</vt:lpstr>
      <vt:lpstr>Everyone has the right to…</vt:lpstr>
      <vt:lpstr>This right includes…</vt:lpstr>
      <vt:lpstr>Finally…</vt:lpstr>
      <vt:lpstr>Religion</vt:lpstr>
      <vt:lpstr>Convention on the Rights of the Child Article 14</vt:lpstr>
      <vt:lpstr>Who Has Rights?</vt:lpstr>
      <vt:lpstr>UDHR Article 18 and CRC Article 14</vt:lpstr>
      <vt:lpstr>Conclusion  </vt:lpstr>
      <vt:lpstr>Learning Points</vt:lpstr>
      <vt:lpstr>Challenge  </vt:lpstr>
      <vt:lpstr>PowerPoint Presentation</vt:lpstr>
      <vt:lpstr>References</vt:lpstr>
      <vt:lpstr>Resources</vt:lpstr>
      <vt:lpstr>Universal Declaration of Human Rights Article 18</vt:lpstr>
      <vt:lpstr>Universal Declaration of Human Rights Article 18 (Simplified)</vt:lpstr>
      <vt:lpstr>Universal Declaration of Human Rights</vt:lpstr>
      <vt:lpstr>Activity Read and Discuss UDHR 18</vt:lpstr>
      <vt:lpstr>Convention on the Rights of the Child</vt:lpstr>
      <vt:lpstr>Convention on the Rights of the Child Article 14</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Randall Haws</dc:creator>
  <cp:lastModifiedBy>Cynthia Neider</cp:lastModifiedBy>
  <cp:revision>26</cp:revision>
  <dcterms:created xsi:type="dcterms:W3CDTF">2020-03-25T22:36:01Z</dcterms:created>
  <dcterms:modified xsi:type="dcterms:W3CDTF">2020-06-10T03:32:24Z</dcterms:modified>
</cp:coreProperties>
</file>