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48" r:id="rId1"/>
    <p:sldMasterId id="2147483664" r:id="rId2"/>
    <p:sldMasterId id="2147483676" r:id="rId3"/>
    <p:sldMasterId id="2147483690" r:id="rId4"/>
    <p:sldMasterId id="2147483705" r:id="rId5"/>
    <p:sldMasterId id="2147483714" r:id="rId6"/>
    <p:sldMasterId id="2147483728" r:id="rId7"/>
  </p:sldMasterIdLst>
  <p:notesMasterIdLst>
    <p:notesMasterId r:id="rId41"/>
  </p:notesMasterIdLst>
  <p:sldIdLst>
    <p:sldId id="291" r:id="rId8"/>
    <p:sldId id="326" r:id="rId9"/>
    <p:sldId id="289" r:id="rId10"/>
    <p:sldId id="302" r:id="rId11"/>
    <p:sldId id="292" r:id="rId12"/>
    <p:sldId id="260" r:id="rId13"/>
    <p:sldId id="293" r:id="rId14"/>
    <p:sldId id="294" r:id="rId15"/>
    <p:sldId id="263" r:id="rId16"/>
    <p:sldId id="303" r:id="rId17"/>
    <p:sldId id="264" r:id="rId18"/>
    <p:sldId id="265" r:id="rId19"/>
    <p:sldId id="305" r:id="rId20"/>
    <p:sldId id="308" r:id="rId21"/>
    <p:sldId id="268" r:id="rId22"/>
    <p:sldId id="310" r:id="rId23"/>
    <p:sldId id="321" r:id="rId24"/>
    <p:sldId id="272" r:id="rId25"/>
    <p:sldId id="273" r:id="rId26"/>
    <p:sldId id="328" r:id="rId27"/>
    <p:sldId id="274" r:id="rId28"/>
    <p:sldId id="278" r:id="rId29"/>
    <p:sldId id="297" r:id="rId30"/>
    <p:sldId id="322" r:id="rId31"/>
    <p:sldId id="312" r:id="rId32"/>
    <p:sldId id="313" r:id="rId33"/>
    <p:sldId id="319" r:id="rId34"/>
    <p:sldId id="320" r:id="rId35"/>
    <p:sldId id="327" r:id="rId36"/>
    <p:sldId id="323" r:id="rId37"/>
    <p:sldId id="324" r:id="rId38"/>
    <p:sldId id="325" r:id="rId39"/>
    <p:sldId id="298" r:id="rId40"/>
  </p:sldIdLst>
  <p:sldSz cx="9144000" cy="5143500" type="screen16x9"/>
  <p:notesSz cx="6858000" cy="9144000"/>
  <p:embeddedFontLst>
    <p:embeddedFont>
      <p:font typeface="Open Sans ExtraBold" panose="020B0806030504020204" pitchFamily="34" charset="0"/>
      <p:bold r:id="rId42"/>
      <p:boldItalic r:id="rId43"/>
    </p:embeddedFont>
    <p:embeddedFont>
      <p:font typeface="Proxima Nova" panose="02000506030000020004" pitchFamily="2" charset="0"/>
      <p:regular r:id="rId44"/>
      <p:bold r:id="rId45"/>
      <p:italic r:id="rId46"/>
      <p:boldItalic r:id="rId47"/>
    </p:embeddedFont>
    <p:embeddedFont>
      <p:font typeface="Source Sans Pro" panose="020B0503030403020204" pitchFamily="34" charset="0"/>
      <p:regular r:id="rId48"/>
      <p:bold r:id="rId49"/>
      <p:italic r:id="rId50"/>
      <p:boldItalic r:id="rId51"/>
    </p:embeddedFont>
    <p:embeddedFont>
      <p:font typeface="Work Sans" pitchFamily="2" charset="77"/>
      <p:regular r:id="rId52"/>
      <p:bold r:id="rId53"/>
      <p:italic r:id="rId54"/>
      <p:boldItalic r:id="rId5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8" roundtripDataSignature="AMtx7miKhkIVtoaprYVfkhNTwXA+7CKNh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71"/>
    <p:restoredTop sz="91705" autoAdjust="0"/>
  </p:normalViewPr>
  <p:slideViewPr>
    <p:cSldViewPr snapToGrid="0">
      <p:cViewPr varScale="1">
        <p:scale>
          <a:sx n="134" d="100"/>
          <a:sy n="134" d="100"/>
        </p:scale>
        <p:origin x="62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font" Target="fonts/font4.fntdata"/><Relationship Id="rId53" Type="http://schemas.openxmlformats.org/officeDocument/2006/relationships/font" Target="fonts/font12.fntdata"/><Relationship Id="rId58" Type="http://customschemas.google.com/relationships/presentationmetadata" Target="metadata"/><Relationship Id="rId5" Type="http://schemas.openxmlformats.org/officeDocument/2006/relationships/slideMaster" Target="slideMasters/slideMaster5.xml"/><Relationship Id="rId61" Type="http://schemas.openxmlformats.org/officeDocument/2006/relationships/theme" Target="theme/theme1.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font" Target="fonts/font2.fntdata"/><Relationship Id="rId48" Type="http://schemas.openxmlformats.org/officeDocument/2006/relationships/font" Target="fonts/font7.fntdata"/><Relationship Id="rId8" Type="http://schemas.openxmlformats.org/officeDocument/2006/relationships/slide" Target="slides/slide1.xml"/><Relationship Id="rId51" Type="http://schemas.openxmlformats.org/officeDocument/2006/relationships/font" Target="fonts/font10.fntdata"/><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font" Target="fonts/font5.fntdata"/><Relationship Id="rId59"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font" Target="fonts/font8.fntdata"/><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500"/>
              </a:spcBef>
              <a:spcAft>
                <a:spcPts val="0"/>
              </a:spcAft>
              <a:buClr>
                <a:schemeClr val="dk1"/>
              </a:buClr>
              <a:buSzPts val="1100"/>
              <a:buFont typeface="Arial"/>
              <a:buNone/>
            </a:pPr>
            <a:r>
              <a:rPr lang="en-US" sz="1000">
                <a:solidFill>
                  <a:schemeClr val="dk1"/>
                </a:solidFill>
              </a:rPr>
              <a:t>(10 minutes. This includes the next activity.)</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300">
                <a:solidFill>
                  <a:schemeClr val="dk1"/>
                </a:solidFill>
              </a:rPr>
              <a:t> </a:t>
            </a:r>
            <a:endParaRPr sz="1300">
              <a:solidFill>
                <a:schemeClr val="dk1"/>
              </a:solidFill>
            </a:endParaRPr>
          </a:p>
          <a:p>
            <a:pPr marL="139700" lvl="0" indent="0" algn="l" rtl="0">
              <a:lnSpc>
                <a:spcPct val="115000"/>
              </a:lnSpc>
              <a:spcBef>
                <a:spcPts val="0"/>
              </a:spcBef>
              <a:spcAft>
                <a:spcPts val="0"/>
              </a:spcAft>
              <a:buClr>
                <a:schemeClr val="dk1"/>
              </a:buClr>
              <a:buSzPts val="1100"/>
              <a:buFont typeface="Arial"/>
              <a:buNone/>
            </a:pPr>
            <a:r>
              <a:rPr lang="en-US" sz="1000">
                <a:solidFill>
                  <a:schemeClr val="dk1"/>
                </a:solidFill>
              </a:rPr>
              <a:t>Explain: </a:t>
            </a:r>
            <a:r>
              <a:rPr lang="en-US" sz="1000" b="1">
                <a:solidFill>
                  <a:schemeClr val="dk1"/>
                </a:solidFill>
              </a:rPr>
              <a:t>Today we're going to talk about how we can all work together in a family to solve problems.</a:t>
            </a:r>
            <a:endParaRPr sz="1000" b="1">
              <a:solidFill>
                <a:schemeClr val="dk1"/>
              </a:solidFill>
            </a:endParaRPr>
          </a:p>
          <a:p>
            <a:pPr marL="0" lvl="0" indent="0" algn="l" rtl="0">
              <a:lnSpc>
                <a:spcPct val="115000"/>
              </a:lnSpc>
              <a:spcBef>
                <a:spcPts val="0"/>
              </a:spcBef>
              <a:spcAft>
                <a:spcPts val="0"/>
              </a:spcAft>
              <a:buSzPts val="1100"/>
              <a:buNone/>
            </a:pPr>
            <a:r>
              <a:rPr lang="en-US" sz="1400">
                <a:solidFill>
                  <a:schemeClr val="dk1"/>
                </a:solidFill>
              </a:rPr>
              <a:t>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2" name="Google Shape;212;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1400" dirty="0">
              <a:solidFill>
                <a:schemeClr val="dk1"/>
              </a:solidFill>
            </a:endParaRPr>
          </a:p>
          <a:p>
            <a:pPr marL="139700" lvl="0" indent="0" algn="l" rtl="0">
              <a:lnSpc>
                <a:spcPct val="115000"/>
              </a:lnSpc>
              <a:spcBef>
                <a:spcPts val="0"/>
              </a:spcBef>
              <a:spcAft>
                <a:spcPts val="0"/>
              </a:spcAft>
              <a:buClr>
                <a:schemeClr val="dk1"/>
              </a:buClr>
              <a:buSzPts val="1100"/>
              <a:buFont typeface="Arial"/>
              <a:buNone/>
            </a:pPr>
            <a:r>
              <a:rPr lang="en-US" sz="950" b="1" dirty="0">
                <a:solidFill>
                  <a:schemeClr val="dk1"/>
                </a:solidFill>
              </a:rPr>
              <a:t>Activity: The Human Knot</a:t>
            </a:r>
            <a:endParaRPr sz="950" b="1" dirty="0">
              <a:solidFill>
                <a:schemeClr val="dk1"/>
              </a:solidFill>
            </a:endParaRPr>
          </a:p>
          <a:p>
            <a:pPr marL="139700" lvl="0" indent="0" algn="l" rtl="0">
              <a:lnSpc>
                <a:spcPct val="115000"/>
              </a:lnSpc>
              <a:spcBef>
                <a:spcPts val="200"/>
              </a:spcBef>
              <a:spcAft>
                <a:spcPts val="0"/>
              </a:spcAft>
              <a:buClr>
                <a:schemeClr val="dk1"/>
              </a:buClr>
              <a:buSzPts val="1100"/>
              <a:buFont typeface="Arial"/>
              <a:buNone/>
            </a:pPr>
            <a:r>
              <a:rPr lang="en-US" sz="1000" dirty="0">
                <a:solidFill>
                  <a:schemeClr val="dk1"/>
                </a:solidFill>
              </a:rPr>
              <a:t>How to Play: Invite the children to stand in a circle, facing inwards shoulder-to-shoulder.</a:t>
            </a:r>
            <a:endParaRPr sz="1000" dirty="0">
              <a:solidFill>
                <a:schemeClr val="dk1"/>
              </a:solidFill>
            </a:endParaRPr>
          </a:p>
          <a:p>
            <a:pPr marL="0" lvl="0" indent="0" algn="l" rtl="0">
              <a:lnSpc>
                <a:spcPct val="115000"/>
              </a:lnSpc>
              <a:spcBef>
                <a:spcPts val="100"/>
              </a:spcBef>
              <a:spcAft>
                <a:spcPts val="0"/>
              </a:spcAft>
              <a:buClr>
                <a:schemeClr val="dk1"/>
              </a:buClr>
              <a:buSzPts val="1100"/>
              <a:buFont typeface="Arial"/>
              <a:buNone/>
            </a:pPr>
            <a:r>
              <a:rPr lang="en-US" sz="1250" dirty="0">
                <a:solidFill>
                  <a:schemeClr val="dk1"/>
                </a:solidFill>
              </a:rPr>
              <a:t> </a:t>
            </a:r>
            <a:endParaRPr sz="1250" dirty="0">
              <a:solidFill>
                <a:schemeClr val="dk1"/>
              </a:solidFill>
            </a:endParaRPr>
          </a:p>
          <a:p>
            <a:pPr marL="368300" marR="127000" lvl="0" indent="0" algn="l" rtl="0">
              <a:lnSpc>
                <a:spcPct val="114999"/>
              </a:lnSpc>
              <a:spcBef>
                <a:spcPts val="0"/>
              </a:spcBef>
              <a:spcAft>
                <a:spcPts val="0"/>
              </a:spcAft>
              <a:buClr>
                <a:schemeClr val="dk1"/>
              </a:buClr>
              <a:buSzPts val="1100"/>
              <a:buFont typeface="Arial"/>
              <a:buNone/>
            </a:pPr>
            <a:r>
              <a:rPr lang="en-US" sz="1000" dirty="0">
                <a:solidFill>
                  <a:schemeClr val="dk1"/>
                </a:solidFill>
              </a:rPr>
              <a:t>Have them close their eyes and move slowly toward the center of the circle with their arms extended in front of them, and grab hold of the first two hands that they touch.</a:t>
            </a:r>
            <a:endParaRPr sz="1000" dirty="0">
              <a:solidFill>
                <a:schemeClr val="dk1"/>
              </a:solidFill>
            </a:endParaRPr>
          </a:p>
          <a:p>
            <a:pPr marL="0" lvl="0" indent="0" algn="l" rtl="0">
              <a:lnSpc>
                <a:spcPct val="115000"/>
              </a:lnSpc>
              <a:spcBef>
                <a:spcPts val="10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368300" marR="1727200" lvl="0" indent="0" algn="l" rtl="0">
              <a:lnSpc>
                <a:spcPct val="231000"/>
              </a:lnSpc>
              <a:spcBef>
                <a:spcPts val="0"/>
              </a:spcBef>
              <a:spcAft>
                <a:spcPts val="0"/>
              </a:spcAft>
              <a:buClr>
                <a:schemeClr val="dk1"/>
              </a:buClr>
              <a:buSzPts val="1100"/>
              <a:buFont typeface="Arial"/>
              <a:buNone/>
            </a:pPr>
            <a:r>
              <a:rPr lang="en-US" sz="1000" dirty="0">
                <a:solidFill>
                  <a:schemeClr val="dk1"/>
                </a:solidFill>
              </a:rPr>
              <a:t>Have them keep their eyes closed until you give the signal to open them. Make sure that each child is holding the hands of two different people.</a:t>
            </a:r>
            <a:endParaRPr sz="1000" dirty="0">
              <a:solidFill>
                <a:schemeClr val="dk1"/>
              </a:solidFill>
            </a:endParaRPr>
          </a:p>
          <a:p>
            <a:pPr marL="368300" marR="254000" lvl="0" indent="0" algn="l" rtl="0">
              <a:lnSpc>
                <a:spcPct val="114999"/>
              </a:lnSpc>
              <a:spcBef>
                <a:spcPts val="0"/>
              </a:spcBef>
              <a:spcAft>
                <a:spcPts val="0"/>
              </a:spcAft>
              <a:buClr>
                <a:schemeClr val="dk1"/>
              </a:buClr>
              <a:buSzPts val="1100"/>
              <a:buFont typeface="Arial"/>
              <a:buNone/>
            </a:pPr>
            <a:r>
              <a:rPr lang="en-US" sz="1000" dirty="0">
                <a:solidFill>
                  <a:schemeClr val="dk1"/>
                </a:solidFill>
              </a:rPr>
              <a:t>Ask the children to open their eyes, and explain that they have to undo the knot and form a circle without letting go of any hands.</a:t>
            </a:r>
            <a:endParaRPr sz="10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368300" lvl="0" indent="0" algn="l" rtl="0">
              <a:lnSpc>
                <a:spcPct val="115000"/>
              </a:lnSpc>
              <a:spcBef>
                <a:spcPts val="0"/>
              </a:spcBef>
              <a:spcAft>
                <a:spcPts val="0"/>
              </a:spcAft>
              <a:buClr>
                <a:schemeClr val="dk1"/>
              </a:buClr>
              <a:buSzPts val="1100"/>
              <a:buFont typeface="Arial"/>
              <a:buNone/>
            </a:pPr>
            <a:r>
              <a:rPr lang="en-US" sz="1000" dirty="0">
                <a:solidFill>
                  <a:schemeClr val="dk1"/>
                </a:solidFill>
              </a:rPr>
              <a:t>Watch the group to ensure no one gets hurt and intervene only if absolutely necessary.</a:t>
            </a:r>
            <a:endParaRPr sz="1000" dirty="0">
              <a:solidFill>
                <a:schemeClr val="dk1"/>
              </a:solidFill>
            </a:endParaRPr>
          </a:p>
          <a:p>
            <a:pPr marL="0" lvl="0" indent="0" algn="l" rtl="0">
              <a:lnSpc>
                <a:spcPct val="115000"/>
              </a:lnSpc>
              <a:spcBef>
                <a:spcPts val="100"/>
              </a:spcBef>
              <a:spcAft>
                <a:spcPts val="0"/>
              </a:spcAft>
              <a:buClr>
                <a:schemeClr val="dk1"/>
              </a:buClr>
              <a:buSzPts val="1100"/>
              <a:buFont typeface="Arial"/>
              <a:buNone/>
            </a:pPr>
            <a:r>
              <a:rPr lang="en-US" sz="1250" dirty="0">
                <a:solidFill>
                  <a:schemeClr val="dk1"/>
                </a:solidFill>
              </a:rPr>
              <a:t> </a:t>
            </a:r>
            <a:endParaRPr sz="1250" dirty="0">
              <a:solidFill>
                <a:schemeClr val="dk1"/>
              </a:solidFill>
            </a:endParaRPr>
          </a:p>
          <a:p>
            <a:pPr marL="139700" marR="254000" lvl="0" indent="0" algn="l" rtl="0">
              <a:lnSpc>
                <a:spcPct val="116000"/>
              </a:lnSpc>
              <a:spcBef>
                <a:spcPts val="0"/>
              </a:spcBef>
              <a:spcAft>
                <a:spcPts val="0"/>
              </a:spcAft>
              <a:buClr>
                <a:schemeClr val="dk1"/>
              </a:buClr>
              <a:buSzPts val="1100"/>
              <a:buFont typeface="Arial"/>
              <a:buNone/>
            </a:pPr>
            <a:r>
              <a:rPr lang="en-US" sz="1000" dirty="0">
                <a:solidFill>
                  <a:schemeClr val="dk1"/>
                </a:solidFill>
              </a:rPr>
              <a:t>If there are more than 10-12 players, you can create two groups and organize a competition between them. The first group to finish can help the second group.</a:t>
            </a:r>
            <a:endParaRPr sz="10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139700" lvl="0" indent="0" algn="l" rtl="0">
              <a:lnSpc>
                <a:spcPct val="115000"/>
              </a:lnSpc>
              <a:spcBef>
                <a:spcPts val="0"/>
              </a:spcBef>
              <a:spcAft>
                <a:spcPts val="0"/>
              </a:spcAft>
              <a:buClr>
                <a:schemeClr val="dk1"/>
              </a:buClr>
              <a:buSzPts val="1100"/>
              <a:buFont typeface="Arial"/>
              <a:buNone/>
            </a:pPr>
            <a:r>
              <a:rPr lang="en-US" sz="1000" dirty="0">
                <a:solidFill>
                  <a:schemeClr val="dk1"/>
                </a:solidFill>
              </a:rPr>
              <a:t>After everyone is "unknotted," have the children return to their seats.</a:t>
            </a:r>
            <a:endParaRPr sz="1000" dirty="0">
              <a:solidFill>
                <a:schemeClr val="dk1"/>
              </a:solidFill>
            </a:endParaRPr>
          </a:p>
          <a:p>
            <a:pPr marL="0" lvl="0" indent="0" algn="l" rtl="0">
              <a:lnSpc>
                <a:spcPct val="115000"/>
              </a:lnSpc>
              <a:spcBef>
                <a:spcPts val="100"/>
              </a:spcBef>
              <a:spcAft>
                <a:spcPts val="0"/>
              </a:spcAft>
              <a:buClr>
                <a:schemeClr val="dk1"/>
              </a:buClr>
              <a:buSzPts val="1100"/>
              <a:buFont typeface="Arial"/>
              <a:buNone/>
            </a:pPr>
            <a:r>
              <a:rPr lang="en-US" sz="1250" dirty="0">
                <a:solidFill>
                  <a:schemeClr val="dk1"/>
                </a:solidFill>
              </a:rPr>
              <a:t> </a:t>
            </a:r>
            <a:endParaRPr sz="1250" dirty="0">
              <a:solidFill>
                <a:schemeClr val="dk1"/>
              </a:solidFill>
            </a:endParaRPr>
          </a:p>
          <a:p>
            <a:pPr marL="139700" lvl="0" indent="0" algn="l" rtl="0">
              <a:lnSpc>
                <a:spcPct val="115000"/>
              </a:lnSpc>
              <a:spcBef>
                <a:spcPts val="0"/>
              </a:spcBef>
              <a:spcAft>
                <a:spcPts val="0"/>
              </a:spcAft>
              <a:buClr>
                <a:schemeClr val="dk1"/>
              </a:buClr>
              <a:buSzPts val="1100"/>
              <a:buFont typeface="Arial"/>
              <a:buNone/>
            </a:pPr>
            <a:r>
              <a:rPr lang="en-US" sz="1000" dirty="0">
                <a:solidFill>
                  <a:schemeClr val="dk1"/>
                </a:solidFill>
              </a:rPr>
              <a:t>Ask: </a:t>
            </a:r>
            <a:r>
              <a:rPr lang="en-US" sz="1000" b="1" dirty="0">
                <a:solidFill>
                  <a:schemeClr val="dk1"/>
                </a:solidFill>
              </a:rPr>
              <a:t>Did you ever want to quit or think you might not be able to undo the knot?</a:t>
            </a:r>
            <a:endParaRPr sz="1400" dirty="0">
              <a:solidFill>
                <a:schemeClr val="dk1"/>
              </a:solidFill>
            </a:endParaRPr>
          </a:p>
          <a:p>
            <a:pPr marL="368300" lvl="0" indent="0" algn="l" rtl="0">
              <a:lnSpc>
                <a:spcPct val="115000"/>
              </a:lnSpc>
              <a:spcBef>
                <a:spcPts val="0"/>
              </a:spcBef>
              <a:spcAft>
                <a:spcPts val="0"/>
              </a:spcAft>
              <a:buClr>
                <a:schemeClr val="dk1"/>
              </a:buClr>
              <a:buSzPts val="1100"/>
              <a:buFont typeface="Arial"/>
              <a:buNone/>
            </a:pPr>
            <a:r>
              <a:rPr lang="en-US" sz="1000" b="1" dirty="0">
                <a:solidFill>
                  <a:schemeClr val="dk1"/>
                </a:solidFill>
              </a:rPr>
              <a:t> What tricks or plans worked best in undoing the knot?</a:t>
            </a:r>
            <a:endParaRPr sz="1250" b="1" dirty="0">
              <a:solidFill>
                <a:schemeClr val="dk1"/>
              </a:solidFill>
            </a:endParaRPr>
          </a:p>
          <a:p>
            <a:pPr marL="368300" lvl="0" indent="0" algn="l" rtl="0">
              <a:lnSpc>
                <a:spcPct val="115000"/>
              </a:lnSpc>
              <a:spcBef>
                <a:spcPts val="0"/>
              </a:spcBef>
              <a:spcAft>
                <a:spcPts val="0"/>
              </a:spcAft>
              <a:buClr>
                <a:schemeClr val="dk1"/>
              </a:buClr>
              <a:buSzPts val="1100"/>
              <a:buFont typeface="Arial"/>
              <a:buNone/>
            </a:pPr>
            <a:r>
              <a:rPr lang="en-US" sz="1000" b="1" dirty="0">
                <a:solidFill>
                  <a:schemeClr val="dk1"/>
                </a:solidFill>
              </a:rPr>
              <a:t> If we played this again, how would you try to undo the knot more quickly?</a:t>
            </a:r>
            <a:endParaRPr sz="1000" b="1" dirty="0">
              <a:solidFill>
                <a:schemeClr val="dk1"/>
              </a:solidFill>
            </a:endParaRPr>
          </a:p>
          <a:p>
            <a:pPr marL="368300" lvl="0" indent="0" algn="l" rtl="0">
              <a:lnSpc>
                <a:spcPct val="115000"/>
              </a:lnSpc>
              <a:spcBef>
                <a:spcPts val="0"/>
              </a:spcBef>
              <a:spcAft>
                <a:spcPts val="0"/>
              </a:spcAft>
              <a:buClr>
                <a:schemeClr val="dk1"/>
              </a:buClr>
              <a:buSzPts val="1100"/>
              <a:buFont typeface="Arial"/>
              <a:buNone/>
            </a:pPr>
            <a:r>
              <a:rPr lang="en-US" sz="1000" b="1" dirty="0">
                <a:solidFill>
                  <a:schemeClr val="dk1"/>
                </a:solidFill>
              </a:rPr>
              <a:t> What was the best way to cooperate as a group? How is this game like being in a family?</a:t>
            </a:r>
            <a:endParaRPr sz="1000" b="1" dirty="0">
              <a:solidFill>
                <a:schemeClr val="dk1"/>
              </a:solidFill>
            </a:endParaRPr>
          </a:p>
          <a:p>
            <a:pPr marL="139700" lvl="0" indent="0" algn="l" rtl="0">
              <a:lnSpc>
                <a:spcPct val="83636"/>
              </a:lnSpc>
              <a:spcBef>
                <a:spcPts val="0"/>
              </a:spcBef>
              <a:spcAft>
                <a:spcPts val="0"/>
              </a:spcAft>
              <a:buClr>
                <a:schemeClr val="dk1"/>
              </a:buClr>
              <a:buSzPts val="1100"/>
              <a:buFont typeface="Arial"/>
              <a:buNone/>
            </a:pPr>
            <a:endParaRPr sz="900" dirty="0">
              <a:solidFill>
                <a:schemeClr val="dk1"/>
              </a:solidFill>
            </a:endParaRPr>
          </a:p>
          <a:p>
            <a:pPr marL="139700" lvl="0" indent="0" algn="l" rtl="0">
              <a:lnSpc>
                <a:spcPct val="83636"/>
              </a:lnSpc>
              <a:spcBef>
                <a:spcPts val="0"/>
              </a:spcBef>
              <a:spcAft>
                <a:spcPts val="0"/>
              </a:spcAft>
              <a:buClr>
                <a:schemeClr val="dk1"/>
              </a:buClr>
              <a:buSzPts val="1100"/>
              <a:buFont typeface="Arial"/>
              <a:buNone/>
            </a:pPr>
            <a:r>
              <a:rPr lang="en-US" sz="900" dirty="0">
                <a:solidFill>
                  <a:schemeClr val="dk1"/>
                </a:solidFill>
              </a:rPr>
              <a:t>(Adapted from: </a:t>
            </a:r>
            <a:r>
              <a:rPr lang="en-US" sz="950" i="1" dirty="0">
                <a:solidFill>
                  <a:schemeClr val="dk1"/>
                </a:solidFill>
              </a:rPr>
              <a:t>Play It Fair </a:t>
            </a:r>
            <a:r>
              <a:rPr lang="en-US" sz="950" i="1" dirty="0" err="1">
                <a:solidFill>
                  <a:schemeClr val="dk1"/>
                </a:solidFill>
              </a:rPr>
              <a:t>Tookit</a:t>
            </a:r>
            <a:r>
              <a:rPr lang="en-US" sz="950" i="1" dirty="0">
                <a:solidFill>
                  <a:schemeClr val="dk1"/>
                </a:solidFill>
              </a:rPr>
              <a:t>, </a:t>
            </a:r>
            <a:r>
              <a:rPr lang="en-US" sz="900" dirty="0">
                <a:solidFill>
                  <a:schemeClr val="dk1"/>
                </a:solidFill>
              </a:rPr>
              <a:t>Activity 36. </a:t>
            </a:r>
            <a:r>
              <a:rPr lang="en-US" sz="900" dirty="0" err="1">
                <a:solidFill>
                  <a:schemeClr val="dk1"/>
                </a:solidFill>
              </a:rPr>
              <a:t>Equitas</a:t>
            </a:r>
            <a:r>
              <a:rPr lang="en-US" sz="900" dirty="0">
                <a:solidFill>
                  <a:schemeClr val="dk1"/>
                </a:solidFill>
              </a:rPr>
              <a:t> - International Centre for Human Rights, 2008.)</a:t>
            </a:r>
            <a:endParaRPr sz="900"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7" name="Google Shape;20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Remember the pictures about the Universal Declaration of Human Rights? </a:t>
            </a: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dirty="0"/>
              <a:t>Say:</a:t>
            </a:r>
            <a:r>
              <a:rPr lang="en-US" dirty="0"/>
              <a:t> The women and men who created the Universal Declaration of Human Rights all believed that the family is the best place to raise children. </a:t>
            </a:r>
          </a:p>
          <a:p>
            <a:pPr marL="0" lvl="0" indent="0" algn="l" rtl="0">
              <a:lnSpc>
                <a:spcPct val="100000"/>
              </a:lnSpc>
              <a:spcBef>
                <a:spcPts val="0"/>
              </a:spcBef>
              <a:spcAft>
                <a:spcPts val="0"/>
              </a:spcAft>
              <a:buClr>
                <a:schemeClr val="dk1"/>
              </a:buClr>
              <a:buSzPts val="1100"/>
              <a:buFont typeface="Arial"/>
              <a:buNone/>
            </a:pPr>
            <a:r>
              <a:rPr lang="en-US" b="1" dirty="0"/>
              <a:t>Ask: </a:t>
            </a:r>
            <a:r>
              <a:rPr lang="en-US" dirty="0"/>
              <a:t>Do you remember what they said about protection? (Society and government should protect the family.)</a:t>
            </a:r>
          </a:p>
          <a:p>
            <a:pPr marL="0" lvl="0" indent="0" algn="l" rtl="0">
              <a:lnSpc>
                <a:spcPct val="100000"/>
              </a:lnSpc>
              <a:spcBef>
                <a:spcPts val="0"/>
              </a:spcBef>
              <a:spcAft>
                <a:spcPts val="0"/>
              </a:spcAft>
              <a:buClr>
                <a:schemeClr val="dk1"/>
              </a:buClr>
              <a:buSzPts val="1100"/>
              <a:buFont typeface="Arial"/>
              <a:buNone/>
            </a:pPr>
            <a:r>
              <a:rPr lang="en-US" dirty="0"/>
              <a:t>         Who is supposed to protect the family? (Everybody – because that’s what society is – all of us, including the government.)</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400"/>
              <a:buFont typeface="Arial"/>
              <a:buNone/>
            </a:pPr>
            <a:r>
              <a:rPr lang="en-US" b="1" dirty="0"/>
              <a:t>Explain:</a:t>
            </a:r>
            <a:r>
              <a:rPr lang="en-US" dirty="0"/>
              <a:t> The people who created the Convention on the Rights of the Child also thought the family is important, and they said that children have a right to be raised by their parents unless it is not safe. </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Read Article 9 of the CRC (or ask if one of the children would like to read it). </a:t>
            </a:r>
          </a:p>
          <a:p>
            <a:pPr marL="0" lvl="0" indent="0" algn="l" rtl="0">
              <a:lnSpc>
                <a:spcPct val="100000"/>
              </a:lnSpc>
              <a:spcBef>
                <a:spcPts val="0"/>
              </a:spcBef>
              <a:spcAft>
                <a:spcPts val="0"/>
              </a:spcAft>
              <a:buClr>
                <a:schemeClr val="dk1"/>
              </a:buClr>
              <a:buSzPts val="1100"/>
              <a:buFont typeface="Arial"/>
              <a:buNone/>
            </a:pPr>
            <a:r>
              <a:rPr lang="en-US" b="1" dirty="0"/>
              <a:t>Say: </a:t>
            </a:r>
            <a:r>
              <a:rPr lang="en-US" dirty="0"/>
              <a:t>You have the right to be brought up by your parents unless it is not safe or not possible.</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536376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Ask:</a:t>
            </a:r>
            <a:r>
              <a:rPr lang="en-US" dirty="0"/>
              <a:t> Why do you think families are the best place to grow up? (You have people who love you and keep you safe and show you how to do the right things.)</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56444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5" name="Google Shape;28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73025" lvl="0" indent="0" algn="l" rtl="0">
              <a:spcBef>
                <a:spcPts val="0"/>
              </a:spcBef>
              <a:spcAft>
                <a:spcPts val="0"/>
              </a:spcAft>
              <a:buClr>
                <a:schemeClr val="dk1"/>
              </a:buClr>
              <a:buSzPts val="1100"/>
              <a:buFont typeface="Arial"/>
              <a:buNone/>
            </a:pPr>
            <a:r>
              <a:rPr lang="en-US">
                <a:solidFill>
                  <a:schemeClr val="dk1"/>
                </a:solidFill>
              </a:rPr>
              <a:t>Ask: Does anybody remember what the word “fundamental” means? (Most important)</a:t>
            </a:r>
            <a:endParaRPr>
              <a:solidFill>
                <a:schemeClr val="dk1"/>
              </a:solidFill>
            </a:endParaRPr>
          </a:p>
          <a:p>
            <a:pPr marL="0" marR="73025" lvl="0" indent="0" algn="l" rtl="0">
              <a:spcBef>
                <a:spcPts val="0"/>
              </a:spcBef>
              <a:spcAft>
                <a:spcPts val="0"/>
              </a:spcAft>
              <a:buClr>
                <a:schemeClr val="dk1"/>
              </a:buClr>
              <a:buSzPts val="1100"/>
              <a:buFont typeface="Arial"/>
              <a:buNone/>
            </a:pPr>
            <a:endParaRPr>
              <a:solidFill>
                <a:schemeClr val="dk1"/>
              </a:solidFill>
            </a:endParaRPr>
          </a:p>
          <a:p>
            <a:pPr marL="228600" marR="73025" lvl="0" indent="-298450" algn="l" rtl="0">
              <a:spcBef>
                <a:spcPts val="0"/>
              </a:spcBef>
              <a:spcAft>
                <a:spcPts val="0"/>
              </a:spcAft>
              <a:buClr>
                <a:schemeClr val="dk1"/>
              </a:buClr>
              <a:buSzPts val="1100"/>
              <a:buFont typeface="Arial"/>
              <a:buChar char="•"/>
            </a:pPr>
            <a:r>
              <a:rPr lang="en-US">
                <a:solidFill>
                  <a:schemeClr val="dk1"/>
                </a:solidFill>
              </a:rPr>
              <a:t>What’s the fundamental or most important part of society? (The family.)</a:t>
            </a:r>
            <a:endParaRPr>
              <a:solidFill>
                <a:schemeClr val="dk1"/>
              </a:solidFill>
            </a:endParaRPr>
          </a:p>
          <a:p>
            <a:pPr marL="0" marR="73025" lvl="0" indent="0" algn="l" rtl="0">
              <a:spcBef>
                <a:spcPts val="0"/>
              </a:spcBef>
              <a:spcAft>
                <a:spcPts val="0"/>
              </a:spcAft>
              <a:buClr>
                <a:schemeClr val="dk1"/>
              </a:buClr>
              <a:buSzPts val="1100"/>
              <a:buFont typeface="Arial"/>
              <a:buNone/>
            </a:pPr>
            <a:endParaRPr>
              <a:solidFill>
                <a:schemeClr val="dk1"/>
              </a:solidFill>
            </a:endParaRPr>
          </a:p>
          <a:p>
            <a:pPr marL="0" marR="73025" lvl="0" indent="0" algn="l" rtl="0">
              <a:spcBef>
                <a:spcPts val="0"/>
              </a:spcBef>
              <a:spcAft>
                <a:spcPts val="0"/>
              </a:spcAft>
              <a:buClr>
                <a:schemeClr val="dk1"/>
              </a:buClr>
              <a:buSzPts val="1100"/>
              <a:buFont typeface="Arial"/>
              <a:buNone/>
            </a:pPr>
            <a:r>
              <a:rPr lang="en-US">
                <a:solidFill>
                  <a:schemeClr val="dk1"/>
                </a:solidFill>
              </a:rPr>
              <a:t>Put the mini poster with the previous posters, and review them all before ending the lesson.</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8260632753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2" name="Google Shape;292;g8260632753_0_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73025" lvl="0" indent="0" algn="l" rtl="0">
              <a:spcBef>
                <a:spcPts val="0"/>
              </a:spcBef>
              <a:spcAft>
                <a:spcPts val="0"/>
              </a:spcAft>
              <a:buClr>
                <a:schemeClr val="dk1"/>
              </a:buClr>
              <a:buSzPts val="1100"/>
              <a:buFont typeface="Arial"/>
              <a:buNone/>
            </a:pPr>
            <a:r>
              <a:rPr lang="en-US">
                <a:solidFill>
                  <a:schemeClr val="dk1"/>
                </a:solidFill>
              </a:rPr>
              <a:t>It is special because it’s yours. We are all different in many ways, but we’re also all alike because we have the same needs and the same human rights. </a:t>
            </a:r>
            <a:r>
              <a:rPr lang="en-US" b="1">
                <a:solidFill>
                  <a:schemeClr val="dk1"/>
                </a:solidFill>
              </a:rPr>
              <a:t>We are all an important part of society.</a:t>
            </a:r>
            <a:endParaRPr b="1">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Look for something you can do to help your family this week, even if it’s just a little thing - and do it!</a:t>
            </a:r>
            <a:endParaRPr/>
          </a:p>
          <a:p>
            <a:pPr marL="457200" lvl="0" indent="-317500" algn="l" rtl="0">
              <a:lnSpc>
                <a:spcPct val="100000"/>
              </a:lnSpc>
              <a:spcBef>
                <a:spcPts val="0"/>
              </a:spcBef>
              <a:spcAft>
                <a:spcPts val="0"/>
              </a:spcAft>
              <a:buSzPts val="1400"/>
              <a:buChar char="●"/>
            </a:pPr>
            <a:r>
              <a:rPr lang="en-US"/>
              <a:t>When you get home today, tell your family that you love them.</a:t>
            </a:r>
            <a:endParaRPr/>
          </a:p>
          <a:p>
            <a:pPr marL="457200" lvl="0" indent="-317500" algn="l" rtl="0">
              <a:lnSpc>
                <a:spcPct val="100000"/>
              </a:lnSpc>
              <a:spcBef>
                <a:spcPts val="0"/>
              </a:spcBef>
              <a:spcAft>
                <a:spcPts val="0"/>
              </a:spcAft>
              <a:buSzPts val="1400"/>
              <a:buChar char="●"/>
            </a:pPr>
            <a:r>
              <a:rPr lang="en-US"/>
              <a:t>See you next week. I already miss you!</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335" name="Google Shape;335;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1990149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dirty="0">
                <a:solidFill>
                  <a:schemeClr val="dk1"/>
                </a:solidFill>
              </a:rPr>
              <a:t>Sing “I’ll Walk With You”</a:t>
            </a:r>
          </a:p>
          <a:p>
            <a:pPr marL="0" lvl="0" indent="0" algn="l" rtl="0">
              <a:lnSpc>
                <a:spcPct val="100000"/>
              </a:lnSpc>
              <a:spcBef>
                <a:spcPts val="0"/>
              </a:spcBef>
              <a:spcAft>
                <a:spcPts val="0"/>
              </a:spcAft>
              <a:buClr>
                <a:schemeClr val="dk1"/>
              </a:buClr>
              <a:buSzPts val="1800"/>
              <a:buFont typeface="Arial"/>
              <a:buNone/>
            </a:pPr>
            <a:endParaRPr lang="en-US" sz="1400" i="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400" i="0" dirty="0">
                <a:solidFill>
                  <a:schemeClr val="dk1"/>
                </a:solidFill>
              </a:rPr>
              <a:t>Link for the song is here https://www.youtube.com/watch?v=2FNGVywm1rM&amp;list=PL1p11lCKMm7vUpyDMd39yUSVUUwUJ-Wa5&amp;index=2</a:t>
            </a:r>
            <a:endParaRPr sz="1400" i="0"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extLst>
      <p:ext uri="{BB962C8B-B14F-4D97-AF65-F5344CB8AC3E}">
        <p14:creationId xmlns:p14="http://schemas.microsoft.com/office/powerpoint/2010/main" val="35548765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199014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3897111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8294a95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3" name="Google Shape;243;g8294a9534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8544413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53637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737430feea_0_3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g737430feea_0_3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56444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430feea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g737430feea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91625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 name="Google Shape;8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736ff654a8_0_3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g736ff654a8_0_3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a:solidFill>
                  <a:schemeClr val="dk1"/>
                </a:solidFill>
              </a:rPr>
              <a:t>Sing “Here We Are Together”</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Sing the verse on your own, naming four different students. Point to the students and smile as you name them.</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Repeat the song several times so that you can name many students.</a:t>
            </a:r>
            <a:endParaRPr>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a:solidFill>
                  <a:schemeClr val="dk1"/>
                </a:solidFill>
              </a:rPr>
              <a:t>To hear the melody:</a:t>
            </a: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i="1">
                <a:solidFill>
                  <a:schemeClr val="dk1"/>
                </a:solidFill>
              </a:rPr>
              <a:t>To hear the melody: </a:t>
            </a:r>
            <a:r>
              <a:rPr lang="en-US" u="sng">
                <a:solidFill>
                  <a:schemeClr val="hlink"/>
                </a:solidFill>
                <a:hlinkClick r:id="rId3"/>
              </a:rPr>
              <a:t>https://www.youtube.com/watch?v=XR9d7TsgQN8&amp;list=PL1p11lCKMm7vUpyDMd39yUSVUUwUJ-Wa5&amp;index=1</a:t>
            </a: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a:solidFill>
                  <a:schemeClr val="dk1"/>
                </a:solidFill>
              </a:rPr>
              <a:t>Sing with enthusiasm and delight.</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Here we are together, together, together. Here we are together with our happy face.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Facilitator: </a:t>
            </a:r>
            <a:r>
              <a:rPr lang="en-US" b="1">
                <a:solidFill>
                  <a:schemeClr val="dk1"/>
                </a:solidFill>
              </a:rPr>
              <a:t>There’s Martha and Peter and Suzie and Henry</a:t>
            </a:r>
            <a:r>
              <a:rPr lang="en-US">
                <a:solidFill>
                  <a:schemeClr val="dk1"/>
                </a:solidFill>
              </a:rPr>
              <a:t> (pointing to each of these children, one by one)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Oh, here we are together in our happy place.</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a:solidFill>
                  <a:schemeClr val="dk1"/>
                </a:solidFill>
              </a:rPr>
              <a:t>Sing the verse at least two or three times in a row so that you can name a few different children during each class.</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a:solidFill>
                  <a:schemeClr val="dk1"/>
                </a:solidFill>
              </a:rPr>
              <a:t>Alternate Words:</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a-walking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a-singing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a-marching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a-clapping</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Make up actions based on the words! And you can make up your own words. Think of other phrases that might fit the music.</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a:solidFill>
                  <a:schemeClr val="dk1"/>
                </a:solidFill>
              </a:rPr>
              <a:t>Sing “Here We Are Together”</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Sing the verse on your own, naming four different students. Point to the students and smile as you name them.</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Repeat the song several times so that you can name many students.</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Here we are together, together, together. Here we are together with our happy face.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Facilitator: </a:t>
            </a:r>
            <a:r>
              <a:rPr lang="en-US" b="1">
                <a:solidFill>
                  <a:schemeClr val="dk1"/>
                </a:solidFill>
              </a:rPr>
              <a:t>There’s Martha and Peter and Suzie and Henry</a:t>
            </a:r>
            <a:r>
              <a:rPr lang="en-US">
                <a:solidFill>
                  <a:schemeClr val="dk1"/>
                </a:solidFill>
              </a:rPr>
              <a:t> (pointing to each of these children, one by one)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Oh, here we are together in our happy place.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a:solidFill>
                  <a:schemeClr val="dk1"/>
                </a:solidFill>
              </a:rPr>
              <a:t>Alternate Words:</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a-walking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a-singing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a-marching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a-clapping</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Make up actions based on the words! And you can make up your own words. Think of other phrases that might fit the music.</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Clr>
                <a:schemeClr val="dk1"/>
              </a:buClr>
              <a:buSzPts val="1100"/>
              <a:buFont typeface="Arial"/>
              <a:buNone/>
            </a:pPr>
            <a:r>
              <a:rPr lang="en-US" sz="1000">
                <a:solidFill>
                  <a:schemeClr val="dk1"/>
                </a:solidFill>
              </a:rPr>
              <a:t>(5 minutes)</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300">
                <a:solidFill>
                  <a:schemeClr val="dk1"/>
                </a:solidFill>
              </a:rPr>
              <a:t> </a:t>
            </a:r>
            <a:endParaRPr sz="1300">
              <a:solidFill>
                <a:schemeClr val="dk1"/>
              </a:solidFill>
            </a:endParaRPr>
          </a:p>
          <a:p>
            <a:pPr marL="0" lvl="0" indent="0" algn="l" rtl="0">
              <a:lnSpc>
                <a:spcPct val="114999"/>
              </a:lnSpc>
              <a:spcBef>
                <a:spcPts val="0"/>
              </a:spcBef>
              <a:spcAft>
                <a:spcPts val="0"/>
              </a:spcAft>
              <a:buClr>
                <a:schemeClr val="dk1"/>
              </a:buClr>
              <a:buSzPts val="1100"/>
              <a:buFont typeface="Arial"/>
              <a:buNone/>
            </a:pPr>
            <a:r>
              <a:rPr lang="en-US" sz="1000">
                <a:solidFill>
                  <a:schemeClr val="dk1"/>
                </a:solidFill>
              </a:rPr>
              <a:t>Ask: </a:t>
            </a:r>
            <a:r>
              <a:rPr lang="en-US" sz="1000" b="1">
                <a:solidFill>
                  <a:schemeClr val="dk1"/>
                </a:solidFill>
              </a:rPr>
              <a:t>Who can tell me what we talked about last week as the basic and fundamental unit of society?</a:t>
            </a:r>
            <a:r>
              <a:rPr lang="en-US" sz="1000">
                <a:solidFill>
                  <a:schemeClr val="dk1"/>
                </a:solidFill>
              </a:rPr>
              <a:t> (The family.)</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650">
                <a:solidFill>
                  <a:schemeClr val="dk1"/>
                </a:solidFill>
              </a:rPr>
              <a:t> </a:t>
            </a:r>
            <a:endParaRPr sz="650">
              <a:solidFill>
                <a:schemeClr val="dk1"/>
              </a:solidFill>
            </a:endParaRPr>
          </a:p>
          <a:p>
            <a:pPr marL="127000" lvl="0" indent="0" algn="l" rtl="0">
              <a:lnSpc>
                <a:spcPct val="115000"/>
              </a:lnSpc>
              <a:spcBef>
                <a:spcPts val="500"/>
              </a:spcBef>
              <a:spcAft>
                <a:spcPts val="0"/>
              </a:spcAft>
              <a:buClr>
                <a:schemeClr val="dk1"/>
              </a:buClr>
              <a:buSzPts val="1100"/>
              <a:buFont typeface="Arial"/>
              <a:buNone/>
            </a:pPr>
            <a:r>
              <a:rPr lang="en-US" sz="1000" b="1">
                <a:solidFill>
                  <a:schemeClr val="dk1"/>
                </a:solidFill>
              </a:rPr>
              <a:t>Our families are different from each other. Did you tell them how important they are?</a:t>
            </a:r>
            <a:endParaRPr sz="1000" b="1">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17500" algn="l" rtl="0">
              <a:lnSpc>
                <a:spcPct val="100000"/>
              </a:lnSpc>
              <a:spcBef>
                <a:spcPts val="0"/>
              </a:spcBef>
              <a:spcAft>
                <a:spcPts val="0"/>
              </a:spcAft>
              <a:buClr>
                <a:schemeClr val="dk1"/>
              </a:buClr>
              <a:buSzPts val="1400"/>
              <a:buAutoNum type="arabicPeriod"/>
            </a:pPr>
            <a:r>
              <a:rPr lang="en-US">
                <a:solidFill>
                  <a:schemeClr val="dk1"/>
                </a:solidFill>
              </a:rPr>
              <a:t>The family is the basic unit of society.</a:t>
            </a:r>
            <a:endParaRPr>
              <a:solidFill>
                <a:schemeClr val="dk1"/>
              </a:solidFill>
            </a:endParaRPr>
          </a:p>
          <a:p>
            <a:pPr marL="457200" lvl="0" indent="-317500" algn="l" rtl="0">
              <a:lnSpc>
                <a:spcPct val="100000"/>
              </a:lnSpc>
              <a:spcBef>
                <a:spcPts val="0"/>
              </a:spcBef>
              <a:spcAft>
                <a:spcPts val="0"/>
              </a:spcAft>
              <a:buClr>
                <a:schemeClr val="dk1"/>
              </a:buClr>
              <a:buSzPts val="1400"/>
              <a:buAutoNum type="arabicPeriod"/>
            </a:pPr>
            <a:r>
              <a:rPr lang="en-US">
                <a:solidFill>
                  <a:schemeClr val="dk1"/>
                </a:solidFill>
              </a:rPr>
              <a:t>We each have the right to live with our family.</a:t>
            </a:r>
            <a:endParaRPr>
              <a:solidFill>
                <a:schemeClr val="dk1"/>
              </a:solidFill>
            </a:endParaRPr>
          </a:p>
          <a:p>
            <a:pPr marL="457200" lvl="0" indent="-317500" algn="l" rtl="0">
              <a:lnSpc>
                <a:spcPct val="100000"/>
              </a:lnSpc>
              <a:spcBef>
                <a:spcPts val="0"/>
              </a:spcBef>
              <a:spcAft>
                <a:spcPts val="0"/>
              </a:spcAft>
              <a:buClr>
                <a:schemeClr val="dk1"/>
              </a:buClr>
              <a:buSzPts val="1400"/>
              <a:buAutoNum type="arabicPeriod"/>
            </a:pPr>
            <a:r>
              <a:rPr lang="en-US">
                <a:solidFill>
                  <a:schemeClr val="dk1"/>
                </a:solidFill>
              </a:rPr>
              <a:t>Family units usually make us stronger no matter what their make-up or configuration.</a:t>
            </a:r>
            <a:endParaRPr>
              <a:solidFill>
                <a:schemeClr val="dk1"/>
              </a:solidFill>
            </a:endParaRPr>
          </a:p>
          <a:p>
            <a:pPr marL="457200" lvl="0" indent="-317500" algn="l" rtl="0">
              <a:lnSpc>
                <a:spcPct val="100000"/>
              </a:lnSpc>
              <a:spcBef>
                <a:spcPts val="0"/>
              </a:spcBef>
              <a:spcAft>
                <a:spcPts val="0"/>
              </a:spcAft>
              <a:buClr>
                <a:schemeClr val="dk1"/>
              </a:buClr>
              <a:buSzPts val="1400"/>
              <a:buAutoNum type="arabicPeriod"/>
            </a:pPr>
            <a:r>
              <a:rPr lang="en-US">
                <a:solidFill>
                  <a:schemeClr val="dk1"/>
                </a:solidFill>
              </a:rPr>
              <a:t>If our family is not a safe place, we each have a right to help and protection.</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021266213"/>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055381232"/>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9"/>
        <p:cNvGrpSpPr/>
        <p:nvPr/>
      </p:nvGrpSpPr>
      <p:grpSpPr>
        <a:xfrm>
          <a:off x="0" y="0"/>
          <a:ext cx="0" cy="0"/>
          <a:chOff x="0" y="0"/>
          <a:chExt cx="0" cy="0"/>
        </a:xfrm>
      </p:grpSpPr>
      <p:sp>
        <p:nvSpPr>
          <p:cNvPr id="30" name="Google Shape;30;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152315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2"/>
        <p:cNvGrpSpPr/>
        <p:nvPr/>
      </p:nvGrpSpPr>
      <p:grpSpPr>
        <a:xfrm>
          <a:off x="0" y="0"/>
          <a:ext cx="0" cy="0"/>
          <a:chOff x="0" y="0"/>
          <a:chExt cx="0" cy="0"/>
        </a:xfrm>
      </p:grpSpPr>
      <p:sp>
        <p:nvSpPr>
          <p:cNvPr id="53" name="Google Shape;5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5" name="Google Shape;5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6" name="Google Shape;5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039122031"/>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7"/>
        <p:cNvGrpSpPr/>
        <p:nvPr/>
      </p:nvGrpSpPr>
      <p:grpSpPr>
        <a:xfrm>
          <a:off x="0" y="0"/>
          <a:ext cx="0" cy="0"/>
          <a:chOff x="0" y="0"/>
          <a:chExt cx="0" cy="0"/>
        </a:xfrm>
      </p:grpSpPr>
      <p:sp>
        <p:nvSpPr>
          <p:cNvPr id="58" name="Google Shape;5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2" name="Google Shape;6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203026407"/>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3"/>
        <p:cNvGrpSpPr/>
        <p:nvPr/>
      </p:nvGrpSpPr>
      <p:grpSpPr>
        <a:xfrm>
          <a:off x="0" y="0"/>
          <a:ext cx="0" cy="0"/>
          <a:chOff x="0" y="0"/>
          <a:chExt cx="0" cy="0"/>
        </a:xfrm>
      </p:grpSpPr>
      <p:sp>
        <p:nvSpPr>
          <p:cNvPr id="64" name="Google Shape;6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8" name="Google Shape;6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302856194"/>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69"/>
        <p:cNvGrpSpPr/>
        <p:nvPr/>
      </p:nvGrpSpPr>
      <p:grpSpPr>
        <a:xfrm>
          <a:off x="0" y="0"/>
          <a:ext cx="0" cy="0"/>
          <a:chOff x="0" y="0"/>
          <a:chExt cx="0" cy="0"/>
        </a:xfrm>
      </p:grpSpPr>
      <p:sp>
        <p:nvSpPr>
          <p:cNvPr id="70" name="Google Shape;7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4" name="Google Shape;7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67972702"/>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6"/>
        <p:cNvGrpSpPr/>
        <p:nvPr/>
      </p:nvGrpSpPr>
      <p:grpSpPr>
        <a:xfrm>
          <a:off x="0" y="0"/>
          <a:ext cx="0" cy="0"/>
          <a:chOff x="0" y="0"/>
          <a:chExt cx="0" cy="0"/>
        </a:xfrm>
      </p:grpSpPr>
      <p:sp>
        <p:nvSpPr>
          <p:cNvPr id="77" name="Google Shape;7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9" name="Google Shape;7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 name="Google Shape;8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1" name="Google Shape;8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2" name="Google Shape;8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71945763"/>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87"/>
        <p:cNvGrpSpPr/>
        <p:nvPr/>
      </p:nvGrpSpPr>
      <p:grpSpPr>
        <a:xfrm>
          <a:off x="0" y="0"/>
          <a:ext cx="0" cy="0"/>
          <a:chOff x="0" y="0"/>
          <a:chExt cx="0" cy="0"/>
        </a:xfrm>
      </p:grpSpPr>
      <p:sp>
        <p:nvSpPr>
          <p:cNvPr id="88" name="Google Shape;88;g737430feea_0_463"/>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9" name="Google Shape;89;g737430feea_0_463"/>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90" name="Google Shape;90;g737430feea_0_463"/>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7684344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6959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52699960"/>
      </p:ext>
    </p:extLst>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6335941"/>
      </p:ext>
    </p:extLst>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9541648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140565602"/>
      </p:ext>
    </p:extLst>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73566168"/>
      </p:ext>
    </p:extLst>
  </p:cSld>
  <p:clrMapOvr>
    <a:masterClrMapping/>
  </p:clrMapOvr>
  <p:transition>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97254561"/>
      </p:ext>
    </p:extLst>
  </p:cSld>
  <p:clrMapOvr>
    <a:masterClrMapping/>
  </p:clrMapOvr>
  <p:transition>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702786576"/>
      </p:ext>
    </p:extLst>
  </p:cSld>
  <p:clrMapOvr>
    <a:masterClrMapping/>
  </p:clrMapOvr>
  <p:transition>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770192655"/>
      </p:ext>
    </p:extLst>
  </p:cSld>
  <p:clrMapOvr>
    <a:masterClrMapping/>
  </p:clrMapOvr>
  <p:transition>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946597813"/>
      </p:ext>
    </p:extLst>
  </p:cSld>
  <p:clrMapOvr>
    <a:masterClrMapping/>
  </p:clrMapOvr>
  <p:transition>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05008480"/>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Blank reverse">
  <p:cSld name="BLANK_1">
    <p:bg>
      <p:bgPr>
        <a:solidFill>
          <a:srgbClr val="0B4860"/>
        </a:solidFill>
        <a:effectLst/>
      </p:bgPr>
    </p:bg>
    <p:spTree>
      <p:nvGrpSpPr>
        <p:cNvPr id="1" name="Shape 29"/>
        <p:cNvGrpSpPr/>
        <p:nvPr/>
      </p:nvGrpSpPr>
      <p:grpSpPr>
        <a:xfrm>
          <a:off x="0" y="0"/>
          <a:ext cx="0" cy="0"/>
          <a:chOff x="0" y="0"/>
          <a:chExt cx="0" cy="0"/>
        </a:xfrm>
      </p:grpSpPr>
      <p:sp>
        <p:nvSpPr>
          <p:cNvPr id="30" name="Google Shape;30;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235708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77"/>
        <p:cNvGrpSpPr/>
        <p:nvPr/>
      </p:nvGrpSpPr>
      <p:grpSpPr>
        <a:xfrm>
          <a:off x="0" y="0"/>
          <a:ext cx="0" cy="0"/>
          <a:chOff x="0" y="0"/>
          <a:chExt cx="0" cy="0"/>
        </a:xfrm>
      </p:grpSpPr>
      <p:sp>
        <p:nvSpPr>
          <p:cNvPr id="78" name="Google Shape;78;g7372b59db7_0_393"/>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9" name="Google Shape;79;g7372b59db7_0_393"/>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0" name="Google Shape;80;g7372b59db7_0_393"/>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2438845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pic>
        <p:nvPicPr>
          <p:cNvPr id="13" name="Google Shape;13;p31" descr="A picture containing drawing&#10;&#10;Description automatically generated"/>
          <p:cNvPicPr preferRelativeResize="0"/>
          <p:nvPr/>
        </p:nvPicPr>
        <p:blipFill rotWithShape="1">
          <a:blip r:embed="rId2">
            <a:alphaModFix/>
          </a:blip>
          <a:srcRect/>
          <a:stretch/>
        </p:blipFill>
        <p:spPr>
          <a:xfrm>
            <a:off x="8657661" y="4705622"/>
            <a:ext cx="427324" cy="413153"/>
          </a:xfrm>
          <a:prstGeom prst="rect">
            <a:avLst/>
          </a:prstGeom>
          <a:noFill/>
          <a:ln>
            <a:noFill/>
          </a:ln>
        </p:spPr>
      </p:pic>
    </p:spTree>
    <p:extLst>
      <p:ext uri="{BB962C8B-B14F-4D97-AF65-F5344CB8AC3E}">
        <p14:creationId xmlns:p14="http://schemas.microsoft.com/office/powerpoint/2010/main" val="28627865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4"/>
        <p:cNvGrpSpPr/>
        <p:nvPr/>
      </p:nvGrpSpPr>
      <p:grpSpPr>
        <a:xfrm>
          <a:off x="0" y="0"/>
          <a:ext cx="0" cy="0"/>
          <a:chOff x="0" y="0"/>
          <a:chExt cx="0" cy="0"/>
        </a:xfrm>
      </p:grpSpPr>
      <p:sp>
        <p:nvSpPr>
          <p:cNvPr id="15" name="Google Shape;15;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 name="Google Shape;17;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097011005"/>
      </p:ext>
    </p:extLst>
  </p:cSld>
  <p:clrMapOvr>
    <a:masterClrMapping/>
  </p:clrMapOvr>
  <p:transition>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8"/>
        <p:cNvGrpSpPr/>
        <p:nvPr/>
      </p:nvGrpSpPr>
      <p:grpSpPr>
        <a:xfrm>
          <a:off x="0" y="0"/>
          <a:ext cx="0" cy="0"/>
          <a:chOff x="0" y="0"/>
          <a:chExt cx="0" cy="0"/>
        </a:xfrm>
      </p:grpSpPr>
      <p:sp>
        <p:nvSpPr>
          <p:cNvPr id="19" name="Google Shape;19;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2" name="Google Shape;22;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1580889"/>
      </p:ext>
    </p:extLst>
  </p:cSld>
  <p:clrMapOvr>
    <a:masterClrMapping/>
  </p:clrMapOvr>
  <p:transition>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23"/>
        <p:cNvGrpSpPr/>
        <p:nvPr/>
      </p:nvGrpSpPr>
      <p:grpSpPr>
        <a:xfrm>
          <a:off x="0" y="0"/>
          <a:ext cx="0" cy="0"/>
          <a:chOff x="0" y="0"/>
          <a:chExt cx="0" cy="0"/>
        </a:xfrm>
      </p:grpSpPr>
      <p:sp>
        <p:nvSpPr>
          <p:cNvPr id="24" name="Google Shape;24;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6" name="Google Shape;26;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9" name="Google Shape;29;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186492031"/>
      </p:ext>
    </p:extLst>
  </p:cSld>
  <p:clrMapOvr>
    <a:masterClrMapping/>
  </p:clrMapOvr>
  <p:transition>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30"/>
        <p:cNvGrpSpPr/>
        <p:nvPr/>
      </p:nvGrpSpPr>
      <p:grpSpPr>
        <a:xfrm>
          <a:off x="0" y="0"/>
          <a:ext cx="0" cy="0"/>
          <a:chOff x="0" y="0"/>
          <a:chExt cx="0" cy="0"/>
        </a:xfrm>
      </p:grpSpPr>
      <p:sp>
        <p:nvSpPr>
          <p:cNvPr id="31" name="Google Shape;31;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8478646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32"/>
        <p:cNvGrpSpPr/>
        <p:nvPr/>
      </p:nvGrpSpPr>
      <p:grpSpPr>
        <a:xfrm>
          <a:off x="0" y="0"/>
          <a:ext cx="0" cy="0"/>
          <a:chOff x="0" y="0"/>
          <a:chExt cx="0" cy="0"/>
        </a:xfrm>
      </p:grpSpPr>
      <p:sp>
        <p:nvSpPr>
          <p:cNvPr id="33" name="Google Shape;33;p3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3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5" name="Google Shape;35;p3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6" name="Google Shape;36;p3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83479206"/>
      </p:ext>
    </p:extLst>
  </p:cSld>
  <p:clrMapOvr>
    <a:masterClrMapping/>
  </p:clrMapOvr>
  <p:transition>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37"/>
        <p:cNvGrpSpPr/>
        <p:nvPr/>
      </p:nvGrpSpPr>
      <p:grpSpPr>
        <a:xfrm>
          <a:off x="0" y="0"/>
          <a:ext cx="0" cy="0"/>
          <a:chOff x="0" y="0"/>
          <a:chExt cx="0" cy="0"/>
        </a:xfrm>
      </p:grpSpPr>
      <p:sp>
        <p:nvSpPr>
          <p:cNvPr id="38" name="Google Shape;38;p37"/>
          <p:cNvSpPr txBox="1">
            <a:spLocks noGrp="1"/>
          </p:cNvSpPr>
          <p:nvPr>
            <p:ph type="body" idx="1"/>
          </p:nvPr>
        </p:nvSpPr>
        <p:spPr>
          <a:xfrm>
            <a:off x="1804525" y="854775"/>
            <a:ext cx="5152200" cy="3505200"/>
          </a:xfrm>
          <a:prstGeom prst="rect">
            <a:avLst/>
          </a:prstGeom>
          <a:noFill/>
          <a:ln>
            <a:noFill/>
          </a:ln>
        </p:spPr>
        <p:txBody>
          <a:bodyPr spcFirstLastPara="1" wrap="square" lIns="91425" tIns="91425" rIns="91425" bIns="91425" anchor="t" anchorCtr="0">
            <a:noAutofit/>
          </a:bodyPr>
          <a:lstStyle>
            <a:lvl1pPr marL="457200" lvl="0" indent="-431800" algn="l">
              <a:lnSpc>
                <a:spcPct val="115000"/>
              </a:lnSpc>
              <a:spcBef>
                <a:spcPts val="600"/>
              </a:spcBef>
              <a:spcAft>
                <a:spcPts val="0"/>
              </a:spcAft>
              <a:buClr>
                <a:srgbClr val="0B4860"/>
              </a:buClr>
              <a:buSzPts val="3200"/>
              <a:buFont typeface="Noto Sans Symbols"/>
              <a:buChar char="❑"/>
              <a:defRPr sz="3200" i="1">
                <a:solidFill>
                  <a:srgbClr val="0B4860"/>
                </a:solidFill>
              </a:defRPr>
            </a:lvl1pPr>
            <a:lvl2pPr marL="914400" lvl="1" indent="-431800" algn="l">
              <a:lnSpc>
                <a:spcPct val="115000"/>
              </a:lnSpc>
              <a:spcBef>
                <a:spcPts val="0"/>
              </a:spcBef>
              <a:spcAft>
                <a:spcPts val="0"/>
              </a:spcAft>
              <a:buSzPts val="3200"/>
              <a:buChar char="□"/>
              <a:defRPr sz="3200" i="1"/>
            </a:lvl2pPr>
            <a:lvl3pPr marL="1371600" lvl="2" indent="-431800" algn="l">
              <a:lnSpc>
                <a:spcPct val="115000"/>
              </a:lnSpc>
              <a:spcBef>
                <a:spcPts val="0"/>
              </a:spcBef>
              <a:spcAft>
                <a:spcPts val="0"/>
              </a:spcAft>
              <a:buSzPts val="3200"/>
              <a:buChar char="□"/>
              <a:defRPr sz="3200" i="1"/>
            </a:lvl3pPr>
            <a:lvl4pPr marL="1828800" lvl="3" indent="-431800" algn="l">
              <a:lnSpc>
                <a:spcPct val="115000"/>
              </a:lnSpc>
              <a:spcBef>
                <a:spcPts val="0"/>
              </a:spcBef>
              <a:spcAft>
                <a:spcPts val="0"/>
              </a:spcAft>
              <a:buSzPts val="3200"/>
              <a:buChar char="□"/>
              <a:defRPr sz="3200" i="1"/>
            </a:lvl4pPr>
            <a:lvl5pPr marL="2286000" lvl="4" indent="-431800" algn="l">
              <a:lnSpc>
                <a:spcPct val="115000"/>
              </a:lnSpc>
              <a:spcBef>
                <a:spcPts val="0"/>
              </a:spcBef>
              <a:spcAft>
                <a:spcPts val="0"/>
              </a:spcAft>
              <a:buSzPts val="3200"/>
              <a:buChar char="○"/>
              <a:defRPr sz="3200" i="1"/>
            </a:lvl5pPr>
            <a:lvl6pPr marL="2743200" lvl="5" indent="-431800" algn="l">
              <a:lnSpc>
                <a:spcPct val="115000"/>
              </a:lnSpc>
              <a:spcBef>
                <a:spcPts val="0"/>
              </a:spcBef>
              <a:spcAft>
                <a:spcPts val="0"/>
              </a:spcAft>
              <a:buSzPts val="3200"/>
              <a:buChar char="■"/>
              <a:defRPr sz="3200" i="1"/>
            </a:lvl6pPr>
            <a:lvl7pPr marL="3200400" lvl="6" indent="-431800" algn="l">
              <a:lnSpc>
                <a:spcPct val="115000"/>
              </a:lnSpc>
              <a:spcBef>
                <a:spcPts val="0"/>
              </a:spcBef>
              <a:spcAft>
                <a:spcPts val="0"/>
              </a:spcAft>
              <a:buSzPts val="3200"/>
              <a:buChar char="●"/>
              <a:defRPr sz="3200" i="1"/>
            </a:lvl7pPr>
            <a:lvl8pPr marL="3657600" lvl="7" indent="-431800" algn="l">
              <a:lnSpc>
                <a:spcPct val="115000"/>
              </a:lnSpc>
              <a:spcBef>
                <a:spcPts val="0"/>
              </a:spcBef>
              <a:spcAft>
                <a:spcPts val="0"/>
              </a:spcAft>
              <a:buSzPts val="3200"/>
              <a:buChar char="○"/>
              <a:defRPr sz="3200" i="1"/>
            </a:lvl8pPr>
            <a:lvl9pPr marL="4114800" lvl="8" indent="-431800" algn="l">
              <a:lnSpc>
                <a:spcPct val="115000"/>
              </a:lnSpc>
              <a:spcBef>
                <a:spcPts val="0"/>
              </a:spcBef>
              <a:spcAft>
                <a:spcPts val="0"/>
              </a:spcAft>
              <a:buSzPts val="3200"/>
              <a:buChar char="■"/>
              <a:defRPr sz="3200" i="1"/>
            </a:lvl9pPr>
          </a:lstStyle>
          <a:p>
            <a:endParaRPr/>
          </a:p>
        </p:txBody>
      </p:sp>
      <p:sp>
        <p:nvSpPr>
          <p:cNvPr id="39" name="Google Shape;39;p37"/>
          <p:cNvSpPr/>
          <p:nvPr/>
        </p:nvSpPr>
        <p:spPr>
          <a:xfrm>
            <a:off x="617750" y="603375"/>
            <a:ext cx="948000" cy="948000"/>
          </a:xfrm>
          <a:prstGeom prst="rect">
            <a:avLst/>
          </a:prstGeom>
          <a:solidFill>
            <a:srgbClr val="0B4860"/>
          </a:solidFill>
          <a:ln w="9525" cap="flat" cmpd="sng">
            <a:solidFill>
              <a:srgbClr val="1E7138"/>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37"/>
          <p:cNvSpPr/>
          <p:nvPr/>
        </p:nvSpPr>
        <p:spPr>
          <a:xfrm>
            <a:off x="809196" y="854775"/>
            <a:ext cx="565108" cy="445200"/>
          </a:xfrm>
          <a:prstGeom prst="rect">
            <a:avLst/>
          </a:prstGeom>
        </p:spPr>
        <p:txBody>
          <a:bodyPr>
            <a:prstTxWarp prst="textPlain">
              <a:avLst/>
            </a:prstTxWarp>
          </a:bodyPr>
          <a:lstStyle/>
          <a:p>
            <a:pPr lvl="0" algn="ctr"/>
            <a:r>
              <a:rPr b="1" i="0">
                <a:ln>
                  <a:noFill/>
                </a:ln>
                <a:solidFill>
                  <a:srgbClr val="FFFFFF"/>
                </a:solidFill>
                <a:latin typeface="Arial"/>
              </a:rPr>
              <a:t>“</a:t>
            </a:r>
          </a:p>
        </p:txBody>
      </p:sp>
      <p:sp>
        <p:nvSpPr>
          <p:cNvPr id="41" name="Google Shape;41;p37"/>
          <p:cNvSpPr txBox="1">
            <a:spLocks noGrp="1"/>
          </p:cNvSpPr>
          <p:nvPr>
            <p:ph type="sldNum" idx="12"/>
          </p:nvPr>
        </p:nvSpPr>
        <p:spPr>
          <a:xfrm>
            <a:off x="181404" y="460660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8679697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42"/>
        <p:cNvGrpSpPr/>
        <p:nvPr/>
      </p:nvGrpSpPr>
      <p:grpSpPr>
        <a:xfrm>
          <a:off x="0" y="0"/>
          <a:ext cx="0" cy="0"/>
          <a:chOff x="0" y="0"/>
          <a:chExt cx="0" cy="0"/>
        </a:xfrm>
      </p:grpSpPr>
      <p:sp>
        <p:nvSpPr>
          <p:cNvPr id="43" name="Google Shape;43;p38"/>
          <p:cNvSpPr txBox="1">
            <a:spLocks noGrp="1"/>
          </p:cNvSpPr>
          <p:nvPr>
            <p:ph type="title"/>
          </p:nvPr>
        </p:nvSpPr>
        <p:spPr>
          <a:xfrm>
            <a:off x="869150" y="847600"/>
            <a:ext cx="5092200" cy="13602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a:endParaRPr/>
          </a:p>
        </p:txBody>
      </p:sp>
      <p:sp>
        <p:nvSpPr>
          <p:cNvPr id="44" name="Google Shape;44;p38"/>
          <p:cNvSpPr txBox="1">
            <a:spLocks noGrp="1"/>
          </p:cNvSpPr>
          <p:nvPr>
            <p:ph type="body" idx="1"/>
          </p:nvPr>
        </p:nvSpPr>
        <p:spPr>
          <a:xfrm>
            <a:off x="869150" y="2312925"/>
            <a:ext cx="3594600" cy="21333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Font typeface="Noto Sans Symbols"/>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45" name="Google Shape;45;p38"/>
          <p:cNvSpPr txBox="1">
            <a:spLocks noGrp="1"/>
          </p:cNvSpPr>
          <p:nvPr>
            <p:ph type="body" idx="2"/>
          </p:nvPr>
        </p:nvSpPr>
        <p:spPr>
          <a:xfrm>
            <a:off x="4680228" y="2312925"/>
            <a:ext cx="3594600" cy="21333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Font typeface="Noto Sans Symbols"/>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46" name="Google Shape;46;p38"/>
          <p:cNvSpPr txBox="1">
            <a:spLocks noGrp="1"/>
          </p:cNvSpPr>
          <p:nvPr>
            <p:ph type="sldNum" idx="12"/>
          </p:nvPr>
        </p:nvSpPr>
        <p:spPr>
          <a:xfrm>
            <a:off x="185082" y="4604227"/>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905625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7"/>
        <p:cNvGrpSpPr/>
        <p:nvPr/>
      </p:nvGrpSpPr>
      <p:grpSpPr>
        <a:xfrm>
          <a:off x="0" y="0"/>
          <a:ext cx="0" cy="0"/>
          <a:chOff x="0" y="0"/>
          <a:chExt cx="0" cy="0"/>
        </a:xfrm>
      </p:grpSpPr>
      <p:sp>
        <p:nvSpPr>
          <p:cNvPr id="48" name="Google Shape;48;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1" name="Google Shape;51;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47"/>
        <p:cNvGrpSpPr/>
        <p:nvPr/>
      </p:nvGrpSpPr>
      <p:grpSpPr>
        <a:xfrm>
          <a:off x="0" y="0"/>
          <a:ext cx="0" cy="0"/>
          <a:chOff x="0" y="0"/>
          <a:chExt cx="0" cy="0"/>
        </a:xfrm>
      </p:grpSpPr>
      <p:sp>
        <p:nvSpPr>
          <p:cNvPr id="48" name="Google Shape;48;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1" name="Google Shape;51;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257303234"/>
      </p:ext>
    </p:extLst>
  </p:cSld>
  <p:clrMapOvr>
    <a:masterClrMapping/>
  </p:clrMapOvr>
  <p:transition>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3"/>
        <p:cNvGrpSpPr/>
        <p:nvPr/>
      </p:nvGrpSpPr>
      <p:grpSpPr>
        <a:xfrm>
          <a:off x="0" y="0"/>
          <a:ext cx="0" cy="0"/>
          <a:chOff x="0" y="0"/>
          <a:chExt cx="0" cy="0"/>
        </a:xfrm>
      </p:grpSpPr>
      <p:sp>
        <p:nvSpPr>
          <p:cNvPr id="54" name="Google Shape;54;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7" name="Google Shape;57;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33042445"/>
      </p:ext>
    </p:extLst>
  </p:cSld>
  <p:clrMapOvr>
    <a:masterClrMapping/>
  </p:clrMapOvr>
  <p:transition>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8"/>
        <p:cNvGrpSpPr/>
        <p:nvPr/>
      </p:nvGrpSpPr>
      <p:grpSpPr>
        <a:xfrm>
          <a:off x="0" y="0"/>
          <a:ext cx="0" cy="0"/>
          <a:chOff x="0" y="0"/>
          <a:chExt cx="0" cy="0"/>
        </a:xfrm>
      </p:grpSpPr>
      <p:sp>
        <p:nvSpPr>
          <p:cNvPr id="59" name="Google Shape;59;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3" name="Google Shape;63;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872141007"/>
      </p:ext>
    </p:extLst>
  </p:cSld>
  <p:clrMapOvr>
    <a:masterClrMapping/>
  </p:clrMapOvr>
  <p:transition>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4"/>
        <p:cNvGrpSpPr/>
        <p:nvPr/>
      </p:nvGrpSpPr>
      <p:grpSpPr>
        <a:xfrm>
          <a:off x="0" y="0"/>
          <a:ext cx="0" cy="0"/>
          <a:chOff x="0" y="0"/>
          <a:chExt cx="0" cy="0"/>
        </a:xfrm>
      </p:grpSpPr>
      <p:sp>
        <p:nvSpPr>
          <p:cNvPr id="65" name="Google Shape;65;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9" name="Google Shape;69;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84486010"/>
      </p:ext>
    </p:extLst>
  </p:cSld>
  <p:clrMapOvr>
    <a:masterClrMapping/>
  </p:clrMapOvr>
  <p:transition>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70"/>
        <p:cNvGrpSpPr/>
        <p:nvPr/>
      </p:nvGrpSpPr>
      <p:grpSpPr>
        <a:xfrm>
          <a:off x="0" y="0"/>
          <a:ext cx="0" cy="0"/>
          <a:chOff x="0" y="0"/>
          <a:chExt cx="0" cy="0"/>
        </a:xfrm>
      </p:grpSpPr>
      <p:sp>
        <p:nvSpPr>
          <p:cNvPr id="71" name="Google Shape;71;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4" name="Google Shape;74;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5" name="Google Shape;75;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6" name="Google Shape;76;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22526947"/>
      </p:ext>
    </p:extLst>
  </p:cSld>
  <p:clrMapOvr>
    <a:masterClrMapping/>
  </p:clrMapOvr>
  <p:transition>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7"/>
        <p:cNvGrpSpPr/>
        <p:nvPr/>
      </p:nvGrpSpPr>
      <p:grpSpPr>
        <a:xfrm>
          <a:off x="0" y="0"/>
          <a:ext cx="0" cy="0"/>
          <a:chOff x="0" y="0"/>
          <a:chExt cx="0" cy="0"/>
        </a:xfrm>
      </p:grpSpPr>
      <p:sp>
        <p:nvSpPr>
          <p:cNvPr id="78" name="Google Shape;78;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0" name="Google Shape;80;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 name="Google Shape;81;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2" name="Google Shape;82;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3" name="Google Shape;83;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04599188"/>
      </p:ext>
    </p:extLst>
  </p:cSld>
  <p:clrMapOvr>
    <a:masterClrMapping/>
  </p:clrMapOvr>
  <p:transition>
    <p:fade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756763280"/>
      </p:ext>
    </p:extLst>
  </p:cSld>
  <p:clrMapOvr>
    <a:masterClrMapping/>
  </p:clrMapOvr>
  <p:transition>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29"/>
        <p:cNvGrpSpPr/>
        <p:nvPr/>
      </p:nvGrpSpPr>
      <p:grpSpPr>
        <a:xfrm>
          <a:off x="0" y="0"/>
          <a:ext cx="0" cy="0"/>
          <a:chOff x="0" y="0"/>
          <a:chExt cx="0" cy="0"/>
        </a:xfrm>
      </p:grpSpPr>
      <p:sp>
        <p:nvSpPr>
          <p:cNvPr id="30" name="Google Shape;30;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5554179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36"/>
        <p:cNvGrpSpPr/>
        <p:nvPr/>
      </p:nvGrpSpPr>
      <p:grpSpPr>
        <a:xfrm>
          <a:off x="0" y="0"/>
          <a:ext cx="0" cy="0"/>
          <a:chOff x="0" y="0"/>
          <a:chExt cx="0" cy="0"/>
        </a:xfrm>
      </p:grpSpPr>
      <p:sp>
        <p:nvSpPr>
          <p:cNvPr id="37" name="Google Shape;37;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210909993"/>
      </p:ext>
    </p:extLst>
  </p:cSld>
  <p:clrMapOvr>
    <a:masterClrMapping/>
  </p:clrMapOvr>
  <p:transition>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79702220"/>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2"/>
        <p:cNvGrpSpPr/>
        <p:nvPr/>
      </p:nvGrpSpPr>
      <p:grpSpPr>
        <a:xfrm>
          <a:off x="0" y="0"/>
          <a:ext cx="0" cy="0"/>
          <a:chOff x="0" y="0"/>
          <a:chExt cx="0" cy="0"/>
        </a:xfrm>
      </p:grpSpPr>
      <p:sp>
        <p:nvSpPr>
          <p:cNvPr id="53" name="Google Shape;53;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5" name="Google Shape;55;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7" name="Google Shape;57;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12239667"/>
      </p:ext>
    </p:extLst>
  </p:cSld>
  <p:clrMapOvr>
    <a:masterClrMapping/>
  </p:clrMapOvr>
  <p:transition>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89259562"/>
      </p:ext>
    </p:extLst>
  </p:cSld>
  <p:clrMapOvr>
    <a:masterClrMapping/>
  </p:clrMapOvr>
  <p:transition>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057402530"/>
      </p:ext>
    </p:extLst>
  </p:cSld>
  <p:clrMapOvr>
    <a:masterClrMapping/>
  </p:clrMapOvr>
  <p:transition>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822439732"/>
      </p:ext>
    </p:extLst>
  </p:cSld>
  <p:clrMapOvr>
    <a:masterClrMapping/>
  </p:clrMapOvr>
  <p:transition>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27033206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435594469"/>
      </p:ext>
    </p:extLst>
  </p:cSld>
  <p:clrMapOvr>
    <a:masterClrMapping/>
  </p:clrMapOvr>
  <p:transition>
    <p:fade thruBlk="1"/>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685741575"/>
      </p:ext>
    </p:extLst>
  </p:cSld>
  <p:clrMapOvr>
    <a:masterClrMapping/>
  </p:clrMapOvr>
  <p:transition>
    <p:fade thruBlk="1"/>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8428687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24"/>
        <p:cNvGrpSpPr/>
        <p:nvPr/>
      </p:nvGrpSpPr>
      <p:grpSpPr>
        <a:xfrm>
          <a:off x="0" y="0"/>
          <a:ext cx="0" cy="0"/>
          <a:chOff x="0" y="0"/>
          <a:chExt cx="0" cy="0"/>
        </a:xfrm>
      </p:grpSpPr>
      <p:sp>
        <p:nvSpPr>
          <p:cNvPr id="25" name="Google Shape;25;p3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77106648"/>
      </p:ext>
    </p:extLst>
  </p:cSld>
  <p:clrMapOvr>
    <a:masterClrMapping/>
  </p:clrMapOvr>
  <p:transition>
    <p:fade thruBlk="1"/>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738619637"/>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8"/>
        <p:cNvGrpSpPr/>
        <p:nvPr/>
      </p:nvGrpSpPr>
      <p:grpSpPr>
        <a:xfrm>
          <a:off x="0" y="0"/>
          <a:ext cx="0" cy="0"/>
          <a:chOff x="0" y="0"/>
          <a:chExt cx="0" cy="0"/>
        </a:xfrm>
      </p:grpSpPr>
      <p:sp>
        <p:nvSpPr>
          <p:cNvPr id="59" name="Google Shape;59;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3" name="Google Shape;63;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547811311"/>
      </p:ext>
    </p:extLst>
  </p:cSld>
  <p:clrMapOvr>
    <a:masterClrMapping/>
  </p:clrMapOvr>
  <p:transition>
    <p:fade thruBlk="1"/>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689665536"/>
      </p:ext>
    </p:extLst>
  </p:cSld>
  <p:clrMapOvr>
    <a:masterClrMapping/>
  </p:clrMapOvr>
  <p:transition>
    <p:fade thruBlk="1"/>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207748428"/>
      </p:ext>
    </p:extLst>
  </p:cSld>
  <p:clrMapOvr>
    <a:masterClrMapping/>
  </p:clrMapOvr>
  <p:transition>
    <p:fade thruBlk="1"/>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455541612"/>
      </p:ext>
    </p:extLst>
  </p:cSld>
  <p:clrMapOvr>
    <a:masterClrMapping/>
  </p:clrMapOvr>
  <p:transition>
    <p:fade thruBlk="1"/>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485900449"/>
      </p:ext>
    </p:extLst>
  </p:cSld>
  <p:clrMapOvr>
    <a:masterClrMapping/>
  </p:clrMapOvr>
  <p:transition>
    <p:fade thruBlk="1"/>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556540050"/>
      </p:ext>
    </p:extLst>
  </p:cSld>
  <p:clrMapOvr>
    <a:masterClrMapping/>
  </p:clrMapOvr>
  <p:transition>
    <p:fade thruBlk="1"/>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l"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fld id="{00000000-1234-1234-1234-123412341234}" type="slidenum">
              <a:rPr kumimoji="0" lang="en-US" sz="1300" b="1" i="0" u="none" strike="noStrike" kern="0" cap="none" spc="0" normalizeH="0" baseline="0" noProof="0">
                <a:ln>
                  <a:noFill/>
                </a:ln>
                <a:solidFill>
                  <a:srgbClr val="0B4860"/>
                </a:solidFill>
                <a:effectLst/>
                <a:uLnTx/>
                <a:uFillTx/>
                <a:latin typeface="Work Sans"/>
                <a:sym typeface="Work Sans"/>
              </a:rPr>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t>‹#›</a:t>
            </a:fld>
            <a:endParaRPr kumimoji="0" sz="1300" b="1" i="0" u="none" strike="noStrike" kern="0" cap="none" spc="0" normalizeH="0" baseline="0" noProof="0">
              <a:ln>
                <a:noFill/>
              </a:ln>
              <a:solidFill>
                <a:srgbClr val="0B4860"/>
              </a:solidFill>
              <a:effectLst/>
              <a:uLnTx/>
              <a:uFillTx/>
              <a:latin typeface="Work Sans"/>
              <a:sym typeface="Work Sans"/>
            </a:endParaRPr>
          </a:p>
        </p:txBody>
      </p:sp>
    </p:spTree>
    <p:extLst>
      <p:ext uri="{BB962C8B-B14F-4D97-AF65-F5344CB8AC3E}">
        <p14:creationId xmlns:p14="http://schemas.microsoft.com/office/powerpoint/2010/main" val="425068226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4"/>
        <p:cNvGrpSpPr/>
        <p:nvPr/>
      </p:nvGrpSpPr>
      <p:grpSpPr>
        <a:xfrm>
          <a:off x="0" y="0"/>
          <a:ext cx="0" cy="0"/>
          <a:chOff x="0" y="0"/>
          <a:chExt cx="0" cy="0"/>
        </a:xfrm>
      </p:grpSpPr>
      <p:sp>
        <p:nvSpPr>
          <p:cNvPr id="15" name="Google Shape;15;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 name="Google Shape;17;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203466356"/>
      </p:ext>
    </p:extLst>
  </p:cSld>
  <p:clrMapOvr>
    <a:masterClrMapping/>
  </p:clrMapOvr>
  <p:transition>
    <p:fade thruBlk="1"/>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8"/>
        <p:cNvGrpSpPr/>
        <p:nvPr/>
      </p:nvGrpSpPr>
      <p:grpSpPr>
        <a:xfrm>
          <a:off x="0" y="0"/>
          <a:ext cx="0" cy="0"/>
          <a:chOff x="0" y="0"/>
          <a:chExt cx="0" cy="0"/>
        </a:xfrm>
      </p:grpSpPr>
      <p:sp>
        <p:nvSpPr>
          <p:cNvPr id="19" name="Google Shape;19;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2" name="Google Shape;22;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676688389"/>
      </p:ext>
    </p:extLst>
  </p:cSld>
  <p:clrMapOvr>
    <a:masterClrMapping/>
  </p:clrMapOvr>
  <p:transition>
    <p:fade thruBlk="1"/>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23"/>
        <p:cNvGrpSpPr/>
        <p:nvPr/>
      </p:nvGrpSpPr>
      <p:grpSpPr>
        <a:xfrm>
          <a:off x="0" y="0"/>
          <a:ext cx="0" cy="0"/>
          <a:chOff x="0" y="0"/>
          <a:chExt cx="0" cy="0"/>
        </a:xfrm>
      </p:grpSpPr>
      <p:sp>
        <p:nvSpPr>
          <p:cNvPr id="24" name="Google Shape;24;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047016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64"/>
        <p:cNvGrpSpPr/>
        <p:nvPr/>
      </p:nvGrpSpPr>
      <p:grpSpPr>
        <a:xfrm>
          <a:off x="0" y="0"/>
          <a:ext cx="0" cy="0"/>
          <a:chOff x="0" y="0"/>
          <a:chExt cx="0" cy="0"/>
        </a:xfrm>
      </p:grpSpPr>
      <p:sp>
        <p:nvSpPr>
          <p:cNvPr id="65" name="Google Shape;65;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9" name="Google Shape;69;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3"/>
        <p:cNvGrpSpPr/>
        <p:nvPr/>
      </p:nvGrpSpPr>
      <p:grpSpPr>
        <a:xfrm>
          <a:off x="0" y="0"/>
          <a:ext cx="0" cy="0"/>
          <a:chOff x="0" y="0"/>
          <a:chExt cx="0" cy="0"/>
        </a:xfrm>
      </p:grpSpPr>
      <p:sp>
        <p:nvSpPr>
          <p:cNvPr id="54" name="Google Shape;54;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7" name="Google Shape;57;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70264788"/>
      </p:ext>
    </p:extLst>
  </p:cSld>
  <p:clrMapOvr>
    <a:masterClrMapping/>
  </p:clrMapOvr>
  <p:transition>
    <p:fade thruBlk="1"/>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8"/>
        <p:cNvGrpSpPr/>
        <p:nvPr/>
      </p:nvGrpSpPr>
      <p:grpSpPr>
        <a:xfrm>
          <a:off x="0" y="0"/>
          <a:ext cx="0" cy="0"/>
          <a:chOff x="0" y="0"/>
          <a:chExt cx="0" cy="0"/>
        </a:xfrm>
      </p:grpSpPr>
      <p:sp>
        <p:nvSpPr>
          <p:cNvPr id="59" name="Google Shape;59;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3" name="Google Shape;63;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691467424"/>
      </p:ext>
    </p:extLst>
  </p:cSld>
  <p:clrMapOvr>
    <a:masterClrMapping/>
  </p:clrMapOvr>
  <p:transition>
    <p:fade thruBlk="1"/>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4"/>
        <p:cNvGrpSpPr/>
        <p:nvPr/>
      </p:nvGrpSpPr>
      <p:grpSpPr>
        <a:xfrm>
          <a:off x="0" y="0"/>
          <a:ext cx="0" cy="0"/>
          <a:chOff x="0" y="0"/>
          <a:chExt cx="0" cy="0"/>
        </a:xfrm>
      </p:grpSpPr>
      <p:sp>
        <p:nvSpPr>
          <p:cNvPr id="65" name="Google Shape;65;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9" name="Google Shape;69;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313844974"/>
      </p:ext>
    </p:extLst>
  </p:cSld>
  <p:clrMapOvr>
    <a:masterClrMapping/>
  </p:clrMapOvr>
  <p:transition>
    <p:fade thruBlk="1"/>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70"/>
        <p:cNvGrpSpPr/>
        <p:nvPr/>
      </p:nvGrpSpPr>
      <p:grpSpPr>
        <a:xfrm>
          <a:off x="0" y="0"/>
          <a:ext cx="0" cy="0"/>
          <a:chOff x="0" y="0"/>
          <a:chExt cx="0" cy="0"/>
        </a:xfrm>
      </p:grpSpPr>
      <p:sp>
        <p:nvSpPr>
          <p:cNvPr id="71" name="Google Shape;71;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4" name="Google Shape;74;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5" name="Google Shape;75;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6" name="Google Shape;76;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08955192"/>
      </p:ext>
    </p:extLst>
  </p:cSld>
  <p:clrMapOvr>
    <a:masterClrMapping/>
  </p:clrMapOvr>
  <p:transition>
    <p:fade thruBlk="1"/>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7"/>
        <p:cNvGrpSpPr/>
        <p:nvPr/>
      </p:nvGrpSpPr>
      <p:grpSpPr>
        <a:xfrm>
          <a:off x="0" y="0"/>
          <a:ext cx="0" cy="0"/>
          <a:chOff x="0" y="0"/>
          <a:chExt cx="0" cy="0"/>
        </a:xfrm>
      </p:grpSpPr>
      <p:sp>
        <p:nvSpPr>
          <p:cNvPr id="78" name="Google Shape;78;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0" name="Google Shape;80;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 name="Google Shape;81;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2" name="Google Shape;82;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3" name="Google Shape;83;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046159413"/>
      </p:ext>
    </p:extLst>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1"/>
        <p:cNvGrpSpPr/>
        <p:nvPr/>
      </p:nvGrpSpPr>
      <p:grpSpPr>
        <a:xfrm>
          <a:off x="0" y="0"/>
          <a:ext cx="0" cy="0"/>
          <a:chOff x="0" y="0"/>
          <a:chExt cx="0" cy="0"/>
        </a:xfrm>
      </p:grpSpPr>
      <p:sp>
        <p:nvSpPr>
          <p:cNvPr id="72" name="Google Shape;72;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4" name="Google Shape;74;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6" name="Google Shape;76;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7" name="Google Shape;77;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1714168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image" Target="../media/image1.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2.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1.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6" Type="http://schemas.openxmlformats.org/officeDocument/2006/relationships/image" Target="../media/image1.png"/><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theme" Target="../theme/theme4.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10" Type="http://schemas.openxmlformats.org/officeDocument/2006/relationships/image" Target="../media/image1.png"/><Relationship Id="rId4" Type="http://schemas.openxmlformats.org/officeDocument/2006/relationships/slideLayout" Target="../slideLayouts/slideLayout49.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image" Target="../media/image1.png"/><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5" Type="http://schemas.openxmlformats.org/officeDocument/2006/relationships/slideLayout" Target="../slideLayouts/slideLayout71.xml"/><Relationship Id="rId10" Type="http://schemas.openxmlformats.org/officeDocument/2006/relationships/image" Target="../media/image1.png"/><Relationship Id="rId4" Type="http://schemas.openxmlformats.org/officeDocument/2006/relationships/slideLayout" Target="../slideLayouts/slideLayout70.xml"/><Relationship Id="rId9"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descr="Logo for the Geneva Office for Human Rights Education (3 brown dots over a v with the letters GO-HRE on a white circle)"/>
          <p:cNvPicPr preferRelativeResize="0"/>
          <p:nvPr/>
        </p:nvPicPr>
        <p:blipFill rotWithShape="1">
          <a:blip r:embed="rId10">
            <a:alphaModFix/>
          </a:blip>
          <a:srcRect/>
          <a:stretch/>
        </p:blipFill>
        <p:spPr>
          <a:xfrm>
            <a:off x="8636379" y="4658380"/>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51" r:id="rId2"/>
    <p:sldLayoutId id="2147483653" r:id="rId3"/>
    <p:sldLayoutId id="2147483657" r:id="rId4"/>
    <p:sldLayoutId id="2147483658" r:id="rId5"/>
    <p:sldLayoutId id="2147483659" r:id="rId6"/>
    <p:sldLayoutId id="2147483660" r:id="rId7"/>
    <p:sldLayoutId id="2147483661"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userDrawn="1"/>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userDrawn="1"/>
        </p:nvPicPr>
        <p:blipFill>
          <a:blip r:embed="rId12"/>
          <a:srcRect/>
          <a:stretch/>
        </p:blipFill>
        <p:spPr>
          <a:xfrm>
            <a:off x="8644059" y="4665360"/>
            <a:ext cx="457200" cy="457200"/>
          </a:xfrm>
          <a:prstGeom prst="rect">
            <a:avLst/>
          </a:prstGeom>
          <a:noFill/>
          <a:ln>
            <a:noFill/>
          </a:ln>
        </p:spPr>
      </p:pic>
    </p:spTree>
    <p:extLst>
      <p:ext uri="{BB962C8B-B14F-4D97-AF65-F5344CB8AC3E}">
        <p14:creationId xmlns:p14="http://schemas.microsoft.com/office/powerpoint/2010/main" val="528824457"/>
      </p:ext>
    </p:extLst>
  </p:cSld>
  <p:clrMap bg1="lt1" tx1="dk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5"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5">
            <a:alphaModFix/>
          </a:blip>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3338190329"/>
      </p:ext>
    </p:extLst>
  </p:cSld>
  <p:clrMap bg1="lt1" tx1="dk1" bg2="dk2"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a:blip r:embed="rId16"/>
          <a:srcRect/>
          <a:stretch/>
        </p:blipFill>
        <p:spPr>
          <a:xfrm>
            <a:off x="8658019" y="4658380"/>
            <a:ext cx="457200" cy="457200"/>
          </a:xfrm>
          <a:prstGeom prst="rect">
            <a:avLst/>
          </a:prstGeom>
          <a:noFill/>
          <a:ln>
            <a:noFill/>
          </a:ln>
        </p:spPr>
      </p:pic>
    </p:spTree>
    <p:extLst>
      <p:ext uri="{BB962C8B-B14F-4D97-AF65-F5344CB8AC3E}">
        <p14:creationId xmlns:p14="http://schemas.microsoft.com/office/powerpoint/2010/main" val="959570875"/>
      </p:ext>
    </p:extLst>
  </p:cSld>
  <p:clrMap bg1="lt1" tx1="dk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Arial" panose="020B0604020202020204" pitchFamily="34" charset="0"/>
                <a:ea typeface="Arial" panose="020B0604020202020204" pitchFamily="34" charset="0"/>
                <a:cs typeface="Arial" panose="020B0604020202020204" pitchFamily="34" charset="0"/>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fld id="{00000000-1234-1234-1234-123412341234}" type="slidenum">
              <a:rPr lang="en-US" smtClean="0"/>
              <a:pPr/>
              <a:t>‹#›</a:t>
            </a:fld>
            <a:endParaRPr lang="en-US" dirty="0"/>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0">
            <a:alphaModFix/>
          </a:blip>
          <a:srcRect/>
          <a:stretch/>
        </p:blipFill>
        <p:spPr>
          <a:xfrm>
            <a:off x="8645884" y="4666845"/>
            <a:ext cx="457200" cy="457200"/>
          </a:xfrm>
          <a:prstGeom prst="rect">
            <a:avLst/>
          </a:prstGeom>
          <a:noFill/>
          <a:ln>
            <a:noFill/>
          </a:ln>
        </p:spPr>
      </p:pic>
    </p:spTree>
    <p:extLst>
      <p:ext uri="{BB962C8B-B14F-4D97-AF65-F5344CB8AC3E}">
        <p14:creationId xmlns:p14="http://schemas.microsoft.com/office/powerpoint/2010/main" val="3336492841"/>
      </p:ext>
    </p:extLst>
  </p:cSld>
  <p:clrMap bg1="lt1" tx1="dk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a:blip r:embed="rId15"/>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484994513"/>
      </p:ext>
    </p:extLst>
  </p:cSld>
  <p:clrMap bg1="lt1" tx1="dk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0">
            <a:alphaModFix/>
          </a:blip>
          <a:srcRect/>
          <a:stretch/>
        </p:blipFill>
        <p:spPr>
          <a:xfrm>
            <a:off x="8644059" y="4672340"/>
            <a:ext cx="457200" cy="457200"/>
          </a:xfrm>
          <a:prstGeom prst="rect">
            <a:avLst/>
          </a:prstGeom>
          <a:noFill/>
          <a:ln>
            <a:noFill/>
          </a:ln>
        </p:spPr>
      </p:pic>
    </p:spTree>
    <p:extLst>
      <p:ext uri="{BB962C8B-B14F-4D97-AF65-F5344CB8AC3E}">
        <p14:creationId xmlns:p14="http://schemas.microsoft.com/office/powerpoint/2010/main" val="16118680"/>
      </p:ext>
    </p:extLst>
  </p:cSld>
  <p:clrMap bg1="lt1" tx1="dk1" bg2="dk2" tx2="lt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6.xml"/><Relationship Id="rId5" Type="http://schemas.openxmlformats.org/officeDocument/2006/relationships/image" Target="../media/image19.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6.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46.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55.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watch?v=2FNGVywm1rM&amp;list=PL1p11lCKMm7vUpyDMd39yUSVUUwUJ-Wa5&amp;index=2" TargetMode="External"/><Relationship Id="rId2" Type="http://schemas.openxmlformats.org/officeDocument/2006/relationships/notesSlide" Target="../notesSlides/notesSlide23.xml"/><Relationship Id="rId1" Type="http://schemas.openxmlformats.org/officeDocument/2006/relationships/slideLayout" Target="../slideLayouts/slideLayout46.xml"/><Relationship Id="rId6" Type="http://schemas.openxmlformats.org/officeDocument/2006/relationships/image" Target="../media/image28.png"/><Relationship Id="rId5" Type="http://schemas.openxmlformats.org/officeDocument/2006/relationships/image" Target="../media/image8.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6.xml"/><Relationship Id="rId5" Type="http://schemas.openxmlformats.org/officeDocument/2006/relationships/image" Target="../media/image28.png"/><Relationship Id="rId4" Type="http://schemas.openxmlformats.org/officeDocument/2006/relationships/hyperlink" Target="https://www.youtube.com/watch?v=2FNGVywm1rM&amp;list=PL1p11lCKMm7vUpyDMd39yUSVUUwUJ-Wa5&amp;index=2"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2FNGVywm1rM&amp;list=PL1p11lCKMm7vUpyDMd39yUSVUUwUJ-Wa5&amp;index=2" TargetMode="External"/><Relationship Id="rId2" Type="http://schemas.openxmlformats.org/officeDocument/2006/relationships/notesSlide" Target="../notesSlides/notesSlide25.xml"/><Relationship Id="rId1" Type="http://schemas.openxmlformats.org/officeDocument/2006/relationships/slideLayout" Target="../slideLayouts/slideLayout46.xml"/><Relationship Id="rId5" Type="http://schemas.openxmlformats.org/officeDocument/2006/relationships/image" Target="../media/image28.png"/><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hyperlink" Target="https://www.youtube.com/watch?v=2FNGVywm1rM&amp;list=PL1p11lCKMm7vUpyDMd39yUSVUUwUJ-Wa5&amp;index=2" TargetMode="External"/><Relationship Id="rId2" Type="http://schemas.openxmlformats.org/officeDocument/2006/relationships/notesSlide" Target="../notesSlides/notesSlide26.xml"/><Relationship Id="rId1" Type="http://schemas.openxmlformats.org/officeDocument/2006/relationships/slideLayout" Target="../slideLayouts/slideLayout46.xml"/><Relationship Id="rId5" Type="http://schemas.openxmlformats.org/officeDocument/2006/relationships/image" Target="../media/image28.pn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68.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46.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46.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6.xml"/><Relationship Id="rId1" Type="http://schemas.openxmlformats.org/officeDocument/2006/relationships/slideLayout" Target="../slideLayouts/slideLayout46.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6.xml"/><Relationship Id="rId4" Type="http://schemas.openxmlformats.org/officeDocument/2006/relationships/hyperlink" Target="https://www.youtube.com/watch?v=XR9d7TsgQN8&amp;list=PL1p11lCKMm7vUpyDMd39yUSVUUwUJ-Wa5&amp;index=1"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olega Manual Cover for the GOHRE manual for teaching the rights of children.">
            <a:extLst>
              <a:ext uri="{FF2B5EF4-FFF2-40B4-BE49-F238E27FC236}">
                <a16:creationId xmlns:a16="http://schemas.microsoft.com/office/drawing/2014/main" id="{0BE33350-1D05-430E-BB96-776F5AEBE922}"/>
              </a:ext>
            </a:extLst>
          </p:cNvPr>
          <p:cNvPicPr>
            <a:picLocks noChangeAspect="1"/>
          </p:cNvPicPr>
          <p:nvPr/>
        </p:nvPicPr>
        <p:blipFill>
          <a:blip r:embed="rId2"/>
          <a:stretch>
            <a:fillRect/>
          </a:stretch>
        </p:blipFill>
        <p:spPr>
          <a:xfrm>
            <a:off x="1342671" y="285750"/>
            <a:ext cx="6458659" cy="4572000"/>
          </a:xfrm>
          <a:prstGeom prst="rect">
            <a:avLst/>
          </a:prstGeom>
        </p:spPr>
      </p:pic>
    </p:spTree>
    <p:extLst>
      <p:ext uri="{BB962C8B-B14F-4D97-AF65-F5344CB8AC3E}">
        <p14:creationId xmlns:p14="http://schemas.microsoft.com/office/powerpoint/2010/main" val="3181734"/>
      </p:ext>
    </p:extLst>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0"/>
          <p:cNvSpPr txBox="1">
            <a:spLocks noGrp="1"/>
          </p:cNvSpPr>
          <p:nvPr>
            <p:ph type="title"/>
          </p:nvPr>
        </p:nvSpPr>
        <p:spPr>
          <a:xfrm>
            <a:off x="877485" y="-342900"/>
            <a:ext cx="7658077" cy="1787659"/>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172" name="Google Shape;172;p10"/>
          <p:cNvSpPr txBox="1">
            <a:spLocks noGrp="1"/>
          </p:cNvSpPr>
          <p:nvPr>
            <p:ph type="body" idx="1"/>
          </p:nvPr>
        </p:nvSpPr>
        <p:spPr>
          <a:xfrm>
            <a:off x="877485" y="866775"/>
            <a:ext cx="6829200" cy="3765825"/>
          </a:xfrm>
          <a:prstGeom prst="rect">
            <a:avLst/>
          </a:prstGeom>
          <a:noFill/>
          <a:ln>
            <a:noFill/>
          </a:ln>
        </p:spPr>
        <p:txBody>
          <a:bodyPr spcFirstLastPara="1" wrap="square" lIns="91425" tIns="91425" rIns="91425" bIns="91425" anchor="t" anchorCtr="0">
            <a:noAutofit/>
          </a:bodyPr>
          <a:lstStyle/>
          <a:p>
            <a:pPr marL="342900" lvl="0" indent="-342900" algn="l" rtl="0">
              <a:lnSpc>
                <a:spcPct val="80000"/>
              </a:lnSpc>
              <a:spcBef>
                <a:spcPts val="600"/>
              </a:spcBef>
              <a:spcAft>
                <a:spcPts val="0"/>
              </a:spcAft>
              <a:buSzPts val="2000"/>
              <a:buChar char="▪"/>
            </a:pPr>
            <a:r>
              <a:rPr lang="en-US" dirty="0"/>
              <a:t>The family is the basic unit of society.</a:t>
            </a:r>
          </a:p>
          <a:p>
            <a:pPr marL="342900" lvl="0" indent="-342900" algn="l" rtl="0">
              <a:lnSpc>
                <a:spcPct val="80000"/>
              </a:lnSpc>
              <a:spcBef>
                <a:spcPts val="600"/>
              </a:spcBef>
              <a:spcAft>
                <a:spcPts val="0"/>
              </a:spcAft>
              <a:buSzPts val="2000"/>
              <a:buChar char="▪"/>
            </a:pPr>
            <a:endParaRPr dirty="0"/>
          </a:p>
          <a:p>
            <a:pPr marL="342900" lvl="0" indent="-342900" algn="l" rtl="0">
              <a:lnSpc>
                <a:spcPct val="80000"/>
              </a:lnSpc>
              <a:spcBef>
                <a:spcPts val="600"/>
              </a:spcBef>
              <a:spcAft>
                <a:spcPts val="0"/>
              </a:spcAft>
              <a:buSzPts val="2000"/>
              <a:buChar char="▪"/>
            </a:pPr>
            <a:r>
              <a:rPr lang="en-US" dirty="0"/>
              <a:t>We each have the right to live with our family.</a:t>
            </a:r>
          </a:p>
          <a:p>
            <a:pPr marL="342900" lvl="0" indent="-342900" algn="l" rtl="0">
              <a:lnSpc>
                <a:spcPct val="80000"/>
              </a:lnSpc>
              <a:spcBef>
                <a:spcPts val="600"/>
              </a:spcBef>
              <a:spcAft>
                <a:spcPts val="0"/>
              </a:spcAft>
              <a:buSzPts val="2000"/>
              <a:buChar char="▪"/>
            </a:pPr>
            <a:endParaRPr dirty="0"/>
          </a:p>
          <a:p>
            <a:pPr marL="342900" lvl="0" indent="-342900" algn="l" rtl="0">
              <a:lnSpc>
                <a:spcPct val="80000"/>
              </a:lnSpc>
              <a:spcBef>
                <a:spcPts val="600"/>
              </a:spcBef>
              <a:spcAft>
                <a:spcPts val="0"/>
              </a:spcAft>
              <a:buSzPts val="2000"/>
              <a:buChar char="▪"/>
            </a:pPr>
            <a:r>
              <a:rPr lang="en-US" dirty="0"/>
              <a:t>Families usually make us stronger no matter what they look like.</a:t>
            </a:r>
          </a:p>
          <a:p>
            <a:pPr marL="342900" lvl="0" indent="-342900" algn="l" rtl="0">
              <a:lnSpc>
                <a:spcPct val="80000"/>
              </a:lnSpc>
              <a:spcBef>
                <a:spcPts val="600"/>
              </a:spcBef>
              <a:spcAft>
                <a:spcPts val="0"/>
              </a:spcAft>
              <a:buSzPts val="2000"/>
              <a:buChar char="▪"/>
            </a:pPr>
            <a:endParaRPr dirty="0"/>
          </a:p>
          <a:p>
            <a:pPr marL="342900" lvl="0" indent="-342900" algn="l" rtl="0">
              <a:lnSpc>
                <a:spcPct val="80000"/>
              </a:lnSpc>
              <a:spcBef>
                <a:spcPts val="600"/>
              </a:spcBef>
              <a:spcAft>
                <a:spcPts val="0"/>
              </a:spcAft>
              <a:buSzPts val="2000"/>
              <a:buChar char="▪"/>
            </a:pPr>
            <a:r>
              <a:rPr lang="en-US" dirty="0"/>
              <a:t>If our family is not a safe place, we each have a right to help and protection.</a:t>
            </a:r>
            <a:endParaRPr dirty="0"/>
          </a:p>
        </p:txBody>
      </p:sp>
      <p:sp>
        <p:nvSpPr>
          <p:cNvPr id="173" name="Google Shape;173;p1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10</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174" name="Google Shape;174;p10" descr="Five stick figure children holding star"/>
          <p:cNvPicPr preferRelativeResize="0"/>
          <p:nvPr/>
        </p:nvPicPr>
        <p:blipFill rotWithShape="1">
          <a:blip r:embed="rId3">
            <a:alphaModFix/>
          </a:blip>
          <a:srcRect/>
          <a:stretch/>
        </p:blipFill>
        <p:spPr>
          <a:xfrm>
            <a:off x="7439025" y="271461"/>
            <a:ext cx="1404049" cy="1071563"/>
          </a:xfrm>
          <a:prstGeom prst="rect">
            <a:avLst/>
          </a:prstGeom>
          <a:noFill/>
          <a:ln>
            <a:noFill/>
          </a:ln>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7"/>
          <p:cNvSpPr txBox="1">
            <a:spLocks noGrp="1"/>
          </p:cNvSpPr>
          <p:nvPr>
            <p:ph type="title"/>
          </p:nvPr>
        </p:nvSpPr>
        <p:spPr>
          <a:xfrm>
            <a:off x="1419225" y="533399"/>
            <a:ext cx="7116337" cy="911359"/>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Introduction</a:t>
            </a:r>
            <a:endParaRPr/>
          </a:p>
        </p:txBody>
      </p:sp>
      <p:pic>
        <p:nvPicPr>
          <p:cNvPr id="208" name="Google Shape;208;p7" descr="Picture of a stick figure boy with hands on hips used as the introduction logo in the lessons."/>
          <p:cNvPicPr preferRelativeResize="0"/>
          <p:nvPr/>
        </p:nvPicPr>
        <p:blipFill rotWithShape="1">
          <a:blip r:embed="rId3">
            <a:alphaModFix/>
          </a:blip>
          <a:srcRect/>
          <a:stretch/>
        </p:blipFill>
        <p:spPr>
          <a:xfrm>
            <a:off x="5252949" y="652826"/>
            <a:ext cx="1712600" cy="3631801"/>
          </a:xfrm>
          <a:prstGeom prst="rect">
            <a:avLst/>
          </a:prstGeom>
          <a:noFill/>
          <a:ln>
            <a:noFill/>
          </a:ln>
        </p:spPr>
      </p:pic>
      <p:sp>
        <p:nvSpPr>
          <p:cNvPr id="209" name="Google Shape;209;p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11</a:t>
            </a:fld>
            <a:endParaRPr sz="900"/>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15"/>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The Human Knot</a:t>
            </a:r>
            <a:endParaRPr/>
          </a:p>
        </p:txBody>
      </p:sp>
      <p:sp>
        <p:nvSpPr>
          <p:cNvPr id="215" name="Google Shape;215;p15"/>
          <p:cNvSpPr txBox="1">
            <a:spLocks noGrp="1"/>
          </p:cNvSpPr>
          <p:nvPr>
            <p:ph type="body" idx="1"/>
          </p:nvPr>
        </p:nvSpPr>
        <p:spPr>
          <a:xfrm>
            <a:off x="877463" y="1414424"/>
            <a:ext cx="3657600" cy="3108722"/>
          </a:xfrm>
          <a:prstGeom prst="rect">
            <a:avLst/>
          </a:prstGeom>
          <a:noFill/>
          <a:ln>
            <a:noFill/>
          </a:ln>
        </p:spPr>
        <p:txBody>
          <a:bodyPr spcFirstLastPara="1" wrap="square" lIns="91425" tIns="91425" rIns="91425" bIns="91425" anchor="ctr" anchorCtr="0">
            <a:normAutofit lnSpcReduction="10000"/>
          </a:bodyPr>
          <a:lstStyle/>
          <a:p>
            <a:pPr marL="342900" lvl="0" indent="-342900" algn="l" rtl="0">
              <a:spcBef>
                <a:spcPts val="600"/>
              </a:spcBef>
              <a:spcAft>
                <a:spcPts val="0"/>
              </a:spcAft>
              <a:buSzPts val="2040"/>
              <a:buChar char="▪"/>
            </a:pPr>
            <a:r>
              <a:rPr lang="en-US" dirty="0"/>
              <a:t>Begin by standing in a circle.</a:t>
            </a:r>
            <a:endParaRPr dirty="0"/>
          </a:p>
          <a:p>
            <a:pPr marL="342900" lvl="0" indent="-342900" algn="l" rtl="0">
              <a:spcBef>
                <a:spcPts val="600"/>
              </a:spcBef>
              <a:spcAft>
                <a:spcPts val="0"/>
              </a:spcAft>
              <a:buSzPts val="2040"/>
              <a:buChar char="▪"/>
            </a:pPr>
            <a:r>
              <a:rPr lang="en-US" dirty="0"/>
              <a:t>Close your eyes and grab two other hands.</a:t>
            </a:r>
            <a:endParaRPr dirty="0"/>
          </a:p>
          <a:p>
            <a:pPr marL="342900" lvl="0" indent="-342900" algn="l" rtl="0">
              <a:spcBef>
                <a:spcPts val="600"/>
              </a:spcBef>
              <a:spcAft>
                <a:spcPts val="0"/>
              </a:spcAft>
              <a:buSzPts val="2040"/>
              <a:buChar char="▪"/>
            </a:pPr>
            <a:r>
              <a:rPr lang="en-US" dirty="0"/>
              <a:t>Work to undo the knot.</a:t>
            </a:r>
            <a:br>
              <a:rPr lang="en-US" dirty="0"/>
            </a:br>
            <a:endParaRPr dirty="0"/>
          </a:p>
        </p:txBody>
      </p:sp>
      <p:sp>
        <p:nvSpPr>
          <p:cNvPr id="216" name="Google Shape;216;p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12</a:t>
            </a:fld>
            <a:endParaRPr sz="900"/>
          </a:p>
        </p:txBody>
      </p:sp>
      <p:pic>
        <p:nvPicPr>
          <p:cNvPr id="217" name="Google Shape;217;p15" descr="Three stick figure children tumbling"/>
          <p:cNvPicPr preferRelativeResize="0">
            <a:picLocks noGrp="1" noChangeAspect="1"/>
          </p:cNvPicPr>
          <p:nvPr>
            <p:ph type="body" idx="2"/>
          </p:nvPr>
        </p:nvPicPr>
        <p:blipFill rotWithShape="1">
          <a:blip r:embed="rId3">
            <a:alphaModFix/>
          </a:blip>
          <a:srcRect/>
          <a:stretch/>
        </p:blipFill>
        <p:spPr>
          <a:xfrm>
            <a:off x="4878389" y="1508064"/>
            <a:ext cx="3434444" cy="2743200"/>
          </a:xfrm>
          <a:prstGeom prst="rect">
            <a:avLst/>
          </a:prstGeom>
          <a:noFill/>
          <a:ln>
            <a:noFill/>
          </a:ln>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8"/>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2800" dirty="0"/>
              <a:t>Develop and Discuss</a:t>
            </a:r>
            <a:endParaRPr sz="2800" dirty="0"/>
          </a:p>
        </p:txBody>
      </p:sp>
      <p:sp>
        <p:nvSpPr>
          <p:cNvPr id="210" name="Google Shape;210;p8"/>
          <p:cNvSpPr txBox="1">
            <a:spLocks noGrp="1"/>
          </p:cNvSpPr>
          <p:nvPr>
            <p:ph type="body" idx="1"/>
          </p:nvPr>
        </p:nvSpPr>
        <p:spPr>
          <a:xfrm>
            <a:off x="619126" y="868170"/>
            <a:ext cx="4398352" cy="3764552"/>
          </a:xfrm>
          <a:prstGeom prst="rect">
            <a:avLst/>
          </a:prstGeom>
          <a:noFill/>
          <a:ln>
            <a:noFill/>
          </a:ln>
        </p:spPr>
        <p:txBody>
          <a:bodyPr spcFirstLastPara="1" wrap="square" lIns="91425" tIns="91425" rIns="91425" bIns="91425" anchor="ctr" anchorCtr="0">
            <a:normAutofit/>
          </a:bodyPr>
          <a:lstStyle/>
          <a:p>
            <a:pPr indent="-457200">
              <a:lnSpc>
                <a:spcPct val="80000"/>
              </a:lnSpc>
              <a:spcBef>
                <a:spcPts val="600"/>
              </a:spcBef>
              <a:buSzPts val="2220"/>
            </a:pPr>
            <a:r>
              <a:rPr lang="en-US" sz="2800" dirty="0"/>
              <a:t>United Nations</a:t>
            </a:r>
          </a:p>
          <a:p>
            <a:pPr marL="0" lvl="0" indent="0" algn="l" rtl="0">
              <a:lnSpc>
                <a:spcPct val="80000"/>
              </a:lnSpc>
              <a:spcBef>
                <a:spcPts val="600"/>
              </a:spcBef>
              <a:spcAft>
                <a:spcPts val="0"/>
              </a:spcAft>
              <a:buSzPts val="2220"/>
              <a:buNone/>
            </a:pPr>
            <a:endParaRPr lang="en-US" sz="2800" dirty="0"/>
          </a:p>
          <a:p>
            <a:pPr marL="0" lvl="0" indent="0" algn="l" rtl="0">
              <a:lnSpc>
                <a:spcPct val="80000"/>
              </a:lnSpc>
              <a:spcBef>
                <a:spcPts val="600"/>
              </a:spcBef>
              <a:spcAft>
                <a:spcPts val="0"/>
              </a:spcAft>
              <a:buSzPts val="2220"/>
              <a:buNone/>
            </a:pPr>
            <a:endParaRPr lang="en-US" sz="2800" dirty="0"/>
          </a:p>
          <a:p>
            <a:pPr indent="-457200">
              <a:lnSpc>
                <a:spcPct val="80000"/>
              </a:lnSpc>
              <a:spcBef>
                <a:spcPts val="600"/>
              </a:spcBef>
              <a:buSzPts val="2220"/>
            </a:pPr>
            <a:r>
              <a:rPr lang="en-US" sz="2800" dirty="0"/>
              <a:t>Universal Declaration of Human Rights (UDHR)</a:t>
            </a:r>
          </a:p>
        </p:txBody>
      </p:sp>
      <p:sp>
        <p:nvSpPr>
          <p:cNvPr id="211" name="Google Shape;211;p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13</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213" name="Google Shape;213;p8"/>
          <p:cNvPicPr preferRelativeResize="0">
            <a:picLocks noGrp="1" noChangeAspect="1"/>
          </p:cNvPicPr>
          <p:nvPr>
            <p:ph type="body" idx="2"/>
          </p:nvPr>
        </p:nvPicPr>
        <p:blipFill>
          <a:blip r:embed="rId3"/>
          <a:srcRect/>
          <a:stretch/>
        </p:blipFill>
        <p:spPr>
          <a:xfrm>
            <a:off x="6529841" y="3305432"/>
            <a:ext cx="1554480" cy="1387407"/>
          </a:xfrm>
          <a:prstGeom prst="rect">
            <a:avLst/>
          </a:prstGeom>
          <a:noFill/>
          <a:ln w="9525" cap="flat" cmpd="sng">
            <a:solidFill>
              <a:srgbClr val="0B4860"/>
            </a:solidFill>
            <a:prstDash val="solid"/>
            <a:round/>
            <a:headEnd type="none" w="sm" len="sm"/>
            <a:tailEnd type="none" w="sm" len="sm"/>
          </a:ln>
          <a:effectLst>
            <a:outerShdw blurRad="50800" dist="38100" dir="2700000" algn="tl" rotWithShape="0">
              <a:srgbClr val="000000">
                <a:alpha val="40000"/>
              </a:srgbClr>
            </a:outerShdw>
          </a:effectLst>
        </p:spPr>
      </p:pic>
      <p:pic>
        <p:nvPicPr>
          <p:cNvPr id="7" name="Google Shape;203;p7">
            <a:extLst>
              <a:ext uri="{FF2B5EF4-FFF2-40B4-BE49-F238E27FC236}">
                <a16:creationId xmlns:a16="http://schemas.microsoft.com/office/drawing/2014/main" id="{02B872ED-F65B-48FD-BC09-B10FBA5794BB}"/>
              </a:ext>
            </a:extLst>
          </p:cNvPr>
          <p:cNvPicPr preferRelativeResize="0">
            <a:picLocks noChangeAspect="1"/>
          </p:cNvPicPr>
          <p:nvPr/>
        </p:nvPicPr>
        <p:blipFill>
          <a:blip r:embed="rId4"/>
          <a:srcRect/>
          <a:stretch/>
        </p:blipFill>
        <p:spPr>
          <a:xfrm>
            <a:off x="7761698" y="271197"/>
            <a:ext cx="1097280" cy="596973"/>
          </a:xfrm>
          <a:prstGeom prst="rect">
            <a:avLst/>
          </a:prstGeom>
          <a:noFill/>
          <a:ln>
            <a:noFill/>
          </a:ln>
        </p:spPr>
      </p:pic>
      <p:pic>
        <p:nvPicPr>
          <p:cNvPr id="8" name="Google Shape;220;p15">
            <a:extLst>
              <a:ext uri="{FF2B5EF4-FFF2-40B4-BE49-F238E27FC236}">
                <a16:creationId xmlns:a16="http://schemas.microsoft.com/office/drawing/2014/main" id="{4B660E1A-D77A-4D61-91C8-FC4017A44937}"/>
              </a:ext>
            </a:extLst>
          </p:cNvPr>
          <p:cNvPicPr preferRelativeResize="0">
            <a:picLocks noChangeAspect="1"/>
          </p:cNvPicPr>
          <p:nvPr/>
        </p:nvPicPr>
        <p:blipFill>
          <a:blip r:embed="rId5"/>
          <a:srcRect/>
          <a:stretch/>
        </p:blipFill>
        <p:spPr>
          <a:xfrm>
            <a:off x="7304498" y="1449905"/>
            <a:ext cx="1554480" cy="1337582"/>
          </a:xfrm>
          <a:prstGeom prst="rect">
            <a:avLst/>
          </a:prstGeom>
          <a:noFill/>
          <a:ln>
            <a:noFill/>
          </a:ln>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13C8AA1D-7FDC-4E8D-A492-58CD82F5B58C}"/>
              </a:ext>
            </a:extLst>
          </p:cNvPr>
          <p:cNvSpPr txBox="1"/>
          <p:nvPr/>
        </p:nvSpPr>
        <p:spPr>
          <a:xfrm>
            <a:off x="5656502" y="2867834"/>
            <a:ext cx="2785928" cy="307777"/>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418FDE"/>
                </a:solidFill>
                <a:effectLst>
                  <a:outerShdw blurRad="38100" dist="38100" dir="2700000" algn="tl">
                    <a:srgbClr val="000000">
                      <a:alpha val="43137"/>
                    </a:srgbClr>
                  </a:outerShdw>
                </a:effectLst>
                <a:uLnTx/>
                <a:uFillTx/>
                <a:latin typeface="Arial"/>
                <a:cs typeface="Arial"/>
                <a:sym typeface="Arial"/>
              </a:rPr>
              <a:t>UNITED NATIONS</a:t>
            </a:r>
          </a:p>
        </p:txBody>
      </p:sp>
      <p:pic>
        <p:nvPicPr>
          <p:cNvPr id="9" name="Google Shape;226;p11">
            <a:extLst>
              <a:ext uri="{FF2B5EF4-FFF2-40B4-BE49-F238E27FC236}">
                <a16:creationId xmlns:a16="http://schemas.microsoft.com/office/drawing/2014/main" id="{A67F8B36-C417-41E9-B33A-D7EDFE3BBFE7}"/>
              </a:ext>
            </a:extLst>
          </p:cNvPr>
          <p:cNvPicPr preferRelativeResize="0"/>
          <p:nvPr/>
        </p:nvPicPr>
        <p:blipFill rotWithShape="1">
          <a:blip r:embed="rId6">
            <a:alphaModFix/>
          </a:blip>
          <a:srcRect t="1924" b="51069"/>
          <a:stretch/>
        </p:blipFill>
        <p:spPr>
          <a:xfrm>
            <a:off x="4837169" y="1449905"/>
            <a:ext cx="2144000" cy="1337582"/>
          </a:xfrm>
          <a:prstGeom prst="rect">
            <a:avLst/>
          </a:prstGeom>
          <a:noFill/>
          <a:ln>
            <a:solidFill>
              <a:schemeClr val="bg1">
                <a:lumMod val="7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800" dirty="0"/>
              <a:t>Universal Declaration on Human Rights</a:t>
            </a:r>
            <a:br>
              <a:rPr lang="en-US" sz="2800" dirty="0"/>
            </a:br>
            <a:r>
              <a:rPr lang="en-US" dirty="0"/>
              <a:t>Article 16</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869149" y="1506120"/>
            <a:ext cx="4356670" cy="3372740"/>
          </a:xfrm>
        </p:spPr>
        <p:txBody>
          <a:bodyPr anchor="ctr">
            <a:normAutofit/>
          </a:bodyPr>
          <a:lstStyle/>
          <a:p>
            <a:pPr marL="114300" indent="0">
              <a:buNone/>
            </a:pPr>
            <a:r>
              <a:rPr lang="en-US" dirty="0"/>
              <a:t>You have the right to marry and start a family. Nobody should force you to marry.  </a:t>
            </a:r>
          </a:p>
          <a:p>
            <a:pPr marL="114300" indent="0">
              <a:buNone/>
            </a:pPr>
            <a:endParaRPr lang="en-US" sz="2000" b="0" dirty="0"/>
          </a:p>
          <a:p>
            <a:pPr marL="114300" indent="0">
              <a:buNone/>
            </a:pPr>
            <a:r>
              <a:rPr lang="en-US" dirty="0"/>
              <a:t>The family is the fundamental unit of society, and government should protect it.</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 name="Picture 2">
            <a:extLst>
              <a:ext uri="{FF2B5EF4-FFF2-40B4-BE49-F238E27FC236}">
                <a16:creationId xmlns:a16="http://schemas.microsoft.com/office/drawing/2014/main" id="{2C98397A-B9DC-44D6-A160-68E2E3A9F690}"/>
              </a:ext>
            </a:extLst>
          </p:cNvPr>
          <p:cNvPicPr>
            <a:picLocks noChangeAspect="1"/>
          </p:cNvPicPr>
          <p:nvPr/>
        </p:nvPicPr>
        <p:blipFill>
          <a:blip r:embed="rId3"/>
          <a:srcRect/>
          <a:stretch/>
        </p:blipFill>
        <p:spPr>
          <a:xfrm>
            <a:off x="7804644" y="424219"/>
            <a:ext cx="1077686" cy="586309"/>
          </a:xfrm>
          <a:prstGeom prst="rect">
            <a:avLst/>
          </a:prstGeom>
        </p:spPr>
      </p:pic>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4"/>
          <a:srcRect/>
          <a:stretch/>
        </p:blipFill>
        <p:spPr>
          <a:xfrm>
            <a:off x="6163956" y="1285176"/>
            <a:ext cx="1440965" cy="1467165"/>
          </a:xfrm>
          <a:prstGeom prst="rect">
            <a:avLst/>
          </a:prstGeom>
          <a:ln>
            <a:noFill/>
          </a:ln>
          <a:effectLst>
            <a:outerShdw blurRad="50800" dist="38100" dir="2700000" algn="tl" rotWithShape="0">
              <a:prstClr val="black">
                <a:alpha val="40000"/>
              </a:prstClr>
            </a:outerShdw>
          </a:effectLst>
        </p:spPr>
      </p:pic>
      <p:pic>
        <p:nvPicPr>
          <p:cNvPr id="8" name="Google Shape;221;p15">
            <a:extLst>
              <a:ext uri="{FF2B5EF4-FFF2-40B4-BE49-F238E27FC236}">
                <a16:creationId xmlns:a16="http://schemas.microsoft.com/office/drawing/2014/main" id="{273C47EE-D307-498D-8F1B-2B2929A804FF}"/>
              </a:ext>
            </a:extLst>
          </p:cNvPr>
          <p:cNvPicPr preferRelativeResize="0">
            <a:picLocks noChangeAspect="1"/>
          </p:cNvPicPr>
          <p:nvPr/>
        </p:nvPicPr>
        <p:blipFill rotWithShape="1">
          <a:blip r:embed="rId5">
            <a:alphaModFix/>
          </a:blip>
          <a:srcRect/>
          <a:stretch/>
        </p:blipFill>
        <p:spPr>
          <a:xfrm>
            <a:off x="5552747" y="2890481"/>
            <a:ext cx="2982815" cy="1828800"/>
          </a:xfrm>
          <a:prstGeom prst="rect">
            <a:avLst/>
          </a:prstGeom>
          <a:noFill/>
          <a:ln>
            <a:solidFill>
              <a:schemeClr val="bg1">
                <a:lumMod val="7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3"/>
          <p:cNvSpPr txBox="1">
            <a:spLocks noGrp="1"/>
          </p:cNvSpPr>
          <p:nvPr>
            <p:ph type="title"/>
          </p:nvPr>
        </p:nvSpPr>
        <p:spPr>
          <a:xfrm>
            <a:off x="495301" y="284017"/>
            <a:ext cx="8040262" cy="1160742"/>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sz="2800" dirty="0"/>
              <a:t>Convention on the Rights of the Child</a:t>
            </a:r>
            <a:endParaRPr sz="2800" dirty="0"/>
          </a:p>
        </p:txBody>
      </p:sp>
      <p:sp>
        <p:nvSpPr>
          <p:cNvPr id="242" name="Google Shape;242;p13"/>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15</a:t>
            </a:fld>
            <a:endParaRPr sz="900"/>
          </a:p>
        </p:txBody>
      </p:sp>
      <p:pic>
        <p:nvPicPr>
          <p:cNvPr id="243" name="Google Shape;243;p13"/>
          <p:cNvPicPr preferRelativeResize="0"/>
          <p:nvPr/>
        </p:nvPicPr>
        <p:blipFill rotWithShape="1">
          <a:blip r:embed="rId3">
            <a:alphaModFix/>
          </a:blip>
          <a:srcRect/>
          <a:stretch/>
        </p:blipFill>
        <p:spPr>
          <a:xfrm>
            <a:off x="5087105" y="1298982"/>
            <a:ext cx="2320035" cy="3108725"/>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sp>
        <p:nvSpPr>
          <p:cNvPr id="9" name="Google Shape;210;p8">
            <a:extLst>
              <a:ext uri="{FF2B5EF4-FFF2-40B4-BE49-F238E27FC236}">
                <a16:creationId xmlns:a16="http://schemas.microsoft.com/office/drawing/2014/main" id="{150BB427-CDFC-41E3-A8E3-6008C943FAC5}"/>
              </a:ext>
            </a:extLst>
          </p:cNvPr>
          <p:cNvSpPr txBox="1">
            <a:spLocks/>
          </p:cNvSpPr>
          <p:nvPr/>
        </p:nvSpPr>
        <p:spPr>
          <a:xfrm>
            <a:off x="847724" y="409576"/>
            <a:ext cx="4371975" cy="4189384"/>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rgbClr val="0B4860"/>
              </a:buClr>
              <a:buSzPts val="18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indent="0">
              <a:lnSpc>
                <a:spcPct val="110000"/>
              </a:lnSpc>
              <a:spcBef>
                <a:spcPts val="600"/>
              </a:spcBef>
              <a:buSzPts val="2220"/>
              <a:buNone/>
            </a:pPr>
            <a:r>
              <a:rPr lang="en-US" sz="2800" dirty="0"/>
              <a:t>Children have a right to be raised by parents.</a:t>
            </a:r>
            <a:endParaRPr lang="en-US" sz="2800" b="0" dirty="0"/>
          </a:p>
        </p:txBody>
      </p:sp>
      <p:pic>
        <p:nvPicPr>
          <p:cNvPr id="8" name="Picture 7">
            <a:extLst>
              <a:ext uri="{FF2B5EF4-FFF2-40B4-BE49-F238E27FC236}">
                <a16:creationId xmlns:a16="http://schemas.microsoft.com/office/drawing/2014/main" id="{DE83C04E-E827-414F-A1A0-5C3BEEF5F5CD}"/>
              </a:ext>
            </a:extLst>
          </p:cNvPr>
          <p:cNvPicPr>
            <a:picLocks noChangeAspect="1"/>
          </p:cNvPicPr>
          <p:nvPr/>
        </p:nvPicPr>
        <p:blipFill>
          <a:blip r:embed="rId4"/>
          <a:srcRect/>
          <a:stretch/>
        </p:blipFill>
        <p:spPr>
          <a:xfrm>
            <a:off x="7186370" y="271219"/>
            <a:ext cx="1243256" cy="1120745"/>
          </a:xfrm>
          <a:prstGeom prst="rect">
            <a:avLst/>
          </a:prstGeom>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800" dirty="0"/>
              <a:t>Convention on the Rights of the Child</a:t>
            </a:r>
            <a:br>
              <a:rPr lang="en-US" sz="2800" dirty="0"/>
            </a:br>
            <a:r>
              <a:rPr lang="en-US" sz="3200" dirty="0"/>
              <a:t>Article 9</a:t>
            </a:r>
            <a:endParaRPr sz="32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732997" y="742950"/>
            <a:ext cx="5182726" cy="4152900"/>
          </a:xfrm>
        </p:spPr>
        <p:txBody>
          <a:bodyPr anchor="ctr">
            <a:normAutofit/>
          </a:bodyPr>
          <a:lstStyle/>
          <a:p>
            <a:pPr marL="114300" indent="0">
              <a:buNone/>
            </a:pPr>
            <a:r>
              <a:rPr lang="en-US" dirty="0"/>
              <a:t>You have the right to be brought up by your parents unless it is not safe or not possible.</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 name="Picture 2">
            <a:extLst>
              <a:ext uri="{FF2B5EF4-FFF2-40B4-BE49-F238E27FC236}">
                <a16:creationId xmlns:a16="http://schemas.microsoft.com/office/drawing/2014/main" id="{2C98397A-B9DC-44D6-A160-68E2E3A9F690}"/>
              </a:ext>
            </a:extLst>
          </p:cNvPr>
          <p:cNvPicPr>
            <a:picLocks noChangeAspect="1"/>
          </p:cNvPicPr>
          <p:nvPr/>
        </p:nvPicPr>
        <p:blipFill>
          <a:blip r:embed="rId3"/>
          <a:srcRect/>
          <a:stretch/>
        </p:blipFill>
        <p:spPr>
          <a:xfrm>
            <a:off x="7804644" y="424219"/>
            <a:ext cx="1077686" cy="586309"/>
          </a:xfrm>
          <a:prstGeom prst="rect">
            <a:avLst/>
          </a:prstGeom>
        </p:spPr>
      </p:pic>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4"/>
          <a:srcRect/>
          <a:stretch/>
        </p:blipFill>
        <p:spPr>
          <a:xfrm>
            <a:off x="5915723" y="1866900"/>
            <a:ext cx="1993999" cy="1797510"/>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78011315"/>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800" dirty="0"/>
              <a:t>Convention on the Rights of the Child</a:t>
            </a:r>
            <a:br>
              <a:rPr lang="en-US" sz="2800" dirty="0"/>
            </a:br>
            <a:r>
              <a:rPr lang="en-US" sz="3200" dirty="0"/>
              <a:t>Article 20</a:t>
            </a:r>
            <a:endParaRPr sz="32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732997" y="657225"/>
            <a:ext cx="5296328" cy="3941735"/>
          </a:xfrm>
        </p:spPr>
        <p:txBody>
          <a:bodyPr anchor="ctr">
            <a:normAutofit/>
          </a:bodyPr>
          <a:lstStyle/>
          <a:p>
            <a:pPr marL="114300" indent="0">
              <a:buNone/>
            </a:pPr>
            <a:r>
              <a:rPr lang="en-US" sz="2800" dirty="0"/>
              <a:t>You have the right to special protection and help if you can’t live with your parents.</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 name="Picture 2">
            <a:extLst>
              <a:ext uri="{FF2B5EF4-FFF2-40B4-BE49-F238E27FC236}">
                <a16:creationId xmlns:a16="http://schemas.microsoft.com/office/drawing/2014/main" id="{2C98397A-B9DC-44D6-A160-68E2E3A9F690}"/>
              </a:ext>
            </a:extLst>
          </p:cNvPr>
          <p:cNvPicPr>
            <a:picLocks noChangeAspect="1"/>
          </p:cNvPicPr>
          <p:nvPr/>
        </p:nvPicPr>
        <p:blipFill>
          <a:blip r:embed="rId3"/>
          <a:srcRect/>
          <a:stretch/>
        </p:blipFill>
        <p:spPr>
          <a:xfrm>
            <a:off x="7594028" y="364070"/>
            <a:ext cx="1077686" cy="586309"/>
          </a:xfrm>
          <a:prstGeom prst="rect">
            <a:avLst/>
          </a:prstGeom>
        </p:spPr>
      </p:pic>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4"/>
          <a:srcRect/>
          <a:stretch/>
        </p:blipFill>
        <p:spPr>
          <a:xfrm>
            <a:off x="6137613" y="2066925"/>
            <a:ext cx="1772109" cy="1597485"/>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85695575"/>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19"/>
          <p:cNvSpPr txBox="1">
            <a:spLocks noGrp="1"/>
          </p:cNvSpPr>
          <p:nvPr>
            <p:ph type="title"/>
          </p:nvPr>
        </p:nvSpPr>
        <p:spPr>
          <a:xfrm>
            <a:off x="835424" y="400984"/>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Conclusion</a:t>
            </a:r>
            <a:endParaRPr/>
          </a:p>
        </p:txBody>
      </p:sp>
      <p:sp>
        <p:nvSpPr>
          <p:cNvPr id="288" name="Google Shape;288;p1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18</a:t>
            </a:fld>
            <a:endParaRPr sz="900"/>
          </a:p>
        </p:txBody>
      </p:sp>
      <p:pic>
        <p:nvPicPr>
          <p:cNvPr id="6" name="Picture 5" descr="Four Children holding stars">
            <a:extLst>
              <a:ext uri="{FF2B5EF4-FFF2-40B4-BE49-F238E27FC236}">
                <a16:creationId xmlns:a16="http://schemas.microsoft.com/office/drawing/2014/main" id="{28291DB0-D32F-4592-8DC0-EFED5D3FC4EB}"/>
              </a:ext>
            </a:extLst>
          </p:cNvPr>
          <p:cNvPicPr>
            <a:picLocks noChangeAspect="1"/>
          </p:cNvPicPr>
          <p:nvPr/>
        </p:nvPicPr>
        <p:blipFill>
          <a:blip r:embed="rId3"/>
          <a:srcRect/>
          <a:stretch/>
        </p:blipFill>
        <p:spPr>
          <a:xfrm>
            <a:off x="8308576" y="172384"/>
            <a:ext cx="572408" cy="457200"/>
          </a:xfrm>
          <a:prstGeom prst="rect">
            <a:avLst/>
          </a:prstGeom>
        </p:spPr>
      </p:pic>
      <p:pic>
        <p:nvPicPr>
          <p:cNvPr id="7" name="Google Shape;243;p13">
            <a:extLst>
              <a:ext uri="{FF2B5EF4-FFF2-40B4-BE49-F238E27FC236}">
                <a16:creationId xmlns:a16="http://schemas.microsoft.com/office/drawing/2014/main" id="{B6959433-E99E-4F2C-B9E4-4503A35F9E93}"/>
              </a:ext>
            </a:extLst>
          </p:cNvPr>
          <p:cNvPicPr preferRelativeResize="0"/>
          <p:nvPr/>
        </p:nvPicPr>
        <p:blipFill rotWithShape="1">
          <a:blip r:embed="rId4">
            <a:alphaModFix/>
          </a:blip>
          <a:srcRect/>
          <a:stretch/>
        </p:blipFill>
        <p:spPr>
          <a:xfrm>
            <a:off x="5586817" y="1269933"/>
            <a:ext cx="2320035" cy="3108725"/>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sp>
        <p:nvSpPr>
          <p:cNvPr id="8" name="Text Placeholder 3">
            <a:extLst>
              <a:ext uri="{FF2B5EF4-FFF2-40B4-BE49-F238E27FC236}">
                <a16:creationId xmlns:a16="http://schemas.microsoft.com/office/drawing/2014/main" id="{C55C5A2A-11F5-431F-A705-8D510BF51528}"/>
              </a:ext>
            </a:extLst>
          </p:cNvPr>
          <p:cNvSpPr>
            <a:spLocks noGrp="1"/>
          </p:cNvSpPr>
          <p:nvPr>
            <p:ph type="body" idx="1"/>
          </p:nvPr>
        </p:nvSpPr>
        <p:spPr>
          <a:xfrm>
            <a:off x="835424" y="629584"/>
            <a:ext cx="4751393" cy="3881081"/>
          </a:xfrm>
        </p:spPr>
        <p:txBody>
          <a:bodyPr anchor="ctr">
            <a:normAutofit/>
          </a:bodyPr>
          <a:lstStyle/>
          <a:p>
            <a:pPr marL="114300" indent="0">
              <a:buNone/>
            </a:pPr>
            <a:r>
              <a:rPr lang="en-US" sz="2800" dirty="0"/>
              <a:t>What does the word “fundamental” mean?</a:t>
            </a:r>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g8260632753_0_13"/>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19</a:t>
            </a:fld>
            <a:endParaRPr sz="900"/>
          </a:p>
        </p:txBody>
      </p:sp>
      <p:sp>
        <p:nvSpPr>
          <p:cNvPr id="296" name="Google Shape;296;g8260632753_0_13"/>
          <p:cNvSpPr txBox="1"/>
          <p:nvPr/>
        </p:nvSpPr>
        <p:spPr>
          <a:xfrm>
            <a:off x="1047750" y="771525"/>
            <a:ext cx="4257675" cy="378382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800" b="1" dirty="0">
                <a:solidFill>
                  <a:srgbClr val="0B4860"/>
                </a:solidFill>
              </a:rPr>
              <a:t>Everyone’s family is a beautiful thing.</a:t>
            </a:r>
            <a:endParaRPr sz="2800" b="1" dirty="0">
              <a:solidFill>
                <a:srgbClr val="0B4860"/>
              </a:solidFill>
            </a:endParaRPr>
          </a:p>
          <a:p>
            <a:pPr marL="0" lvl="0" indent="0" algn="l" rtl="0">
              <a:spcBef>
                <a:spcPts val="0"/>
              </a:spcBef>
              <a:spcAft>
                <a:spcPts val="0"/>
              </a:spcAft>
              <a:buNone/>
            </a:pPr>
            <a:endParaRPr sz="2800" b="1" dirty="0">
              <a:solidFill>
                <a:srgbClr val="0B4860"/>
              </a:solidFill>
            </a:endParaRPr>
          </a:p>
          <a:p>
            <a:pPr marL="0" marR="73025" lvl="0" indent="0" algn="l" rtl="0">
              <a:spcBef>
                <a:spcPts val="0"/>
              </a:spcBef>
              <a:spcAft>
                <a:spcPts val="0"/>
              </a:spcAft>
              <a:buNone/>
            </a:pPr>
            <a:r>
              <a:rPr lang="en-US" sz="2800" b="1" dirty="0">
                <a:solidFill>
                  <a:srgbClr val="0B4860"/>
                </a:solidFill>
              </a:rPr>
              <a:t>We are all an important part of society.</a:t>
            </a:r>
            <a:endParaRPr sz="2800" b="1" dirty="0">
              <a:solidFill>
                <a:srgbClr val="0B4860"/>
              </a:solidFill>
            </a:endParaRPr>
          </a:p>
        </p:txBody>
      </p:sp>
      <p:pic>
        <p:nvPicPr>
          <p:cNvPr id="5" name="Picture 4" descr="Four Children holding stars">
            <a:extLst>
              <a:ext uri="{FF2B5EF4-FFF2-40B4-BE49-F238E27FC236}">
                <a16:creationId xmlns:a16="http://schemas.microsoft.com/office/drawing/2014/main" id="{8082DA00-A33B-4C68-8CA4-7F6D525B30D7}"/>
              </a:ext>
            </a:extLst>
          </p:cNvPr>
          <p:cNvPicPr>
            <a:picLocks noChangeAspect="1"/>
          </p:cNvPicPr>
          <p:nvPr/>
        </p:nvPicPr>
        <p:blipFill>
          <a:blip r:embed="rId3"/>
          <a:srcRect/>
          <a:stretch/>
        </p:blipFill>
        <p:spPr>
          <a:xfrm>
            <a:off x="8237618" y="238292"/>
            <a:ext cx="572408" cy="457200"/>
          </a:xfrm>
          <a:prstGeom prst="rect">
            <a:avLst/>
          </a:prstGeom>
        </p:spPr>
      </p:pic>
      <p:pic>
        <p:nvPicPr>
          <p:cNvPr id="6" name="Google Shape;243;p13">
            <a:extLst>
              <a:ext uri="{FF2B5EF4-FFF2-40B4-BE49-F238E27FC236}">
                <a16:creationId xmlns:a16="http://schemas.microsoft.com/office/drawing/2014/main" id="{274440D8-5992-4C0F-A852-510B066B94F4}"/>
              </a:ext>
            </a:extLst>
          </p:cNvPr>
          <p:cNvPicPr preferRelativeResize="0"/>
          <p:nvPr/>
        </p:nvPicPr>
        <p:blipFill rotWithShape="1">
          <a:blip r:embed="rId4">
            <a:alphaModFix/>
          </a:blip>
          <a:srcRect/>
          <a:stretch/>
        </p:blipFill>
        <p:spPr>
          <a:xfrm>
            <a:off x="5305425" y="847726"/>
            <a:ext cx="2562224" cy="3333750"/>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623113059"/>
              </p:ext>
            </p:extLst>
          </p:nvPr>
        </p:nvGraphicFramePr>
        <p:xfrm>
          <a:off x="365759" y="1050971"/>
          <a:ext cx="8551371" cy="3879966"/>
        </p:xfrm>
        <a:graphic>
          <a:graphicData uri="http://schemas.openxmlformats.org/drawingml/2006/table">
            <a:tbl>
              <a:tblPr firstRow="1" bandRow="1">
                <a:tableStyleId>{5940675A-B579-460E-94D1-54222C63F5DA}</a:tableStyleId>
              </a:tblPr>
              <a:tblGrid>
                <a:gridCol w="472478">
                  <a:extLst>
                    <a:ext uri="{9D8B030D-6E8A-4147-A177-3AD203B41FA5}">
                      <a16:colId xmlns:a16="http://schemas.microsoft.com/office/drawing/2014/main" val="3743268562"/>
                    </a:ext>
                  </a:extLst>
                </a:gridCol>
                <a:gridCol w="2787142">
                  <a:extLst>
                    <a:ext uri="{9D8B030D-6E8A-4147-A177-3AD203B41FA5}">
                      <a16:colId xmlns:a16="http://schemas.microsoft.com/office/drawing/2014/main" val="22100770"/>
                    </a:ext>
                  </a:extLst>
                </a:gridCol>
                <a:gridCol w="5291751">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Diversity in Families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Make sure children feel comfortable and will not be teased for presenting family styles that are unusual or different.  Emphasize tolerance, feelings and values which make a family stronger.</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Safety Issues in Families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It may be necessary to help children understand what it means to live in a family that is not safe.  Invite any child who seems troubled or has questions to visit with the facilitator privately.</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45720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Know Family Situations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It is important to know the family situations of the children and to adapt the activity so as to not embarrass or make any of the children feel uncomfortable about  their situation.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83410729"/>
                  </a:ext>
                </a:extLst>
              </a:tr>
              <a:tr h="45720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Prepare for “Concentration on the Family” Activity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Read about the activity before the class so you understand how to do the activity.</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71473958"/>
                  </a:ext>
                </a:extLst>
              </a:tr>
              <a:tr h="45720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Use talking stick when students want to say something.</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r h="54864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dirty="0"/>
                        <a:t>Don't forget to fill out the notes and reflections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6927212"/>
                  </a:ext>
                </a:extLst>
              </a:tr>
            </a:tbl>
          </a:graphicData>
        </a:graphic>
      </p:graphicFrame>
    </p:spTree>
    <p:extLst>
      <p:ext uri="{BB962C8B-B14F-4D97-AF65-F5344CB8AC3E}">
        <p14:creationId xmlns:p14="http://schemas.microsoft.com/office/powerpoint/2010/main" val="20405257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09180-5F81-844A-A95F-9A18554ECE1E}"/>
              </a:ext>
            </a:extLst>
          </p:cNvPr>
          <p:cNvSpPr>
            <a:spLocks noGrp="1"/>
          </p:cNvSpPr>
          <p:nvPr>
            <p:ph type="title"/>
          </p:nvPr>
        </p:nvSpPr>
        <p:spPr>
          <a:xfrm>
            <a:off x="877462" y="-238125"/>
            <a:ext cx="7658100" cy="1682884"/>
          </a:xfrm>
        </p:spPr>
        <p:txBody>
          <a:bodyPr/>
          <a:lstStyle/>
          <a:p>
            <a:r>
              <a:rPr lang="en-US" dirty="0"/>
              <a:t>Learning Points</a:t>
            </a:r>
          </a:p>
        </p:txBody>
      </p:sp>
      <p:sp>
        <p:nvSpPr>
          <p:cNvPr id="3" name="Text Placeholder 2">
            <a:extLst>
              <a:ext uri="{FF2B5EF4-FFF2-40B4-BE49-F238E27FC236}">
                <a16:creationId xmlns:a16="http://schemas.microsoft.com/office/drawing/2014/main" id="{75BBBE3E-3963-A84C-80C0-753276BCC099}"/>
              </a:ext>
            </a:extLst>
          </p:cNvPr>
          <p:cNvSpPr>
            <a:spLocks noGrp="1"/>
          </p:cNvSpPr>
          <p:nvPr>
            <p:ph type="body" idx="1"/>
          </p:nvPr>
        </p:nvSpPr>
        <p:spPr>
          <a:xfrm>
            <a:off x="732997" y="1190624"/>
            <a:ext cx="7802565" cy="3048001"/>
          </a:xfrm>
        </p:spPr>
        <p:txBody>
          <a:bodyPr>
            <a:noAutofit/>
          </a:bodyPr>
          <a:lstStyle/>
          <a:p>
            <a:pPr marL="342900" lvl="0">
              <a:lnSpc>
                <a:spcPct val="80000"/>
              </a:lnSpc>
              <a:spcBef>
                <a:spcPts val="600"/>
              </a:spcBef>
              <a:buSzPts val="2000"/>
            </a:pPr>
            <a:r>
              <a:rPr lang="en-US" dirty="0"/>
              <a:t>The family is the basic unit of society.</a:t>
            </a:r>
          </a:p>
          <a:p>
            <a:pPr marL="342900" lvl="0">
              <a:lnSpc>
                <a:spcPct val="80000"/>
              </a:lnSpc>
              <a:spcBef>
                <a:spcPts val="600"/>
              </a:spcBef>
              <a:buSzPts val="2000"/>
            </a:pPr>
            <a:endParaRPr lang="en-US" dirty="0"/>
          </a:p>
          <a:p>
            <a:pPr marL="342900" lvl="0">
              <a:lnSpc>
                <a:spcPct val="80000"/>
              </a:lnSpc>
              <a:spcBef>
                <a:spcPts val="600"/>
              </a:spcBef>
              <a:buSzPts val="2000"/>
            </a:pPr>
            <a:r>
              <a:rPr lang="en-US" dirty="0"/>
              <a:t>We each have the right to live with our family.</a:t>
            </a:r>
          </a:p>
          <a:p>
            <a:pPr marL="342900" lvl="0">
              <a:lnSpc>
                <a:spcPct val="80000"/>
              </a:lnSpc>
              <a:spcBef>
                <a:spcPts val="600"/>
              </a:spcBef>
              <a:buSzPts val="2000"/>
            </a:pPr>
            <a:endParaRPr lang="en-US" dirty="0"/>
          </a:p>
          <a:p>
            <a:pPr marL="342900" lvl="0">
              <a:lnSpc>
                <a:spcPct val="80000"/>
              </a:lnSpc>
              <a:spcBef>
                <a:spcPts val="600"/>
              </a:spcBef>
              <a:buSzPts val="2000"/>
            </a:pPr>
            <a:r>
              <a:rPr lang="en-US" dirty="0"/>
              <a:t>Families usually make us stronger no matter what they look like.</a:t>
            </a:r>
          </a:p>
          <a:p>
            <a:pPr marL="342900" lvl="0">
              <a:lnSpc>
                <a:spcPct val="80000"/>
              </a:lnSpc>
              <a:spcBef>
                <a:spcPts val="600"/>
              </a:spcBef>
              <a:buSzPts val="2000"/>
            </a:pPr>
            <a:endParaRPr lang="en-US" dirty="0"/>
          </a:p>
          <a:p>
            <a:pPr marL="342900" lvl="0">
              <a:lnSpc>
                <a:spcPct val="80000"/>
              </a:lnSpc>
              <a:spcBef>
                <a:spcPts val="600"/>
              </a:spcBef>
              <a:buSzPts val="2000"/>
            </a:pPr>
            <a:r>
              <a:rPr lang="en-US" dirty="0"/>
              <a:t>If our family is not a safe place, we each have a right to help and protection.</a:t>
            </a:r>
          </a:p>
          <a:p>
            <a:endParaRPr lang="en-US" dirty="0"/>
          </a:p>
        </p:txBody>
      </p:sp>
      <p:sp>
        <p:nvSpPr>
          <p:cNvPr id="5" name="Slide Number Placeholder 4">
            <a:extLst>
              <a:ext uri="{FF2B5EF4-FFF2-40B4-BE49-F238E27FC236}">
                <a16:creationId xmlns:a16="http://schemas.microsoft.com/office/drawing/2014/main" id="{428BDE0E-B52F-2A46-992F-0B8738FD3AC6}"/>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20</a:t>
            </a:fld>
            <a:endParaRPr lang="en-US"/>
          </a:p>
        </p:txBody>
      </p:sp>
      <p:pic>
        <p:nvPicPr>
          <p:cNvPr id="6" name="Google Shape;174;p10" descr="Five stick figure children holding star">
            <a:extLst>
              <a:ext uri="{FF2B5EF4-FFF2-40B4-BE49-F238E27FC236}">
                <a16:creationId xmlns:a16="http://schemas.microsoft.com/office/drawing/2014/main" id="{4C165D4C-2EEB-7F45-98FB-1D9EA7DD148A}"/>
              </a:ext>
            </a:extLst>
          </p:cNvPr>
          <p:cNvPicPr preferRelativeResize="0"/>
          <p:nvPr/>
        </p:nvPicPr>
        <p:blipFill rotWithShape="1">
          <a:blip r:embed="rId2">
            <a:alphaModFix/>
          </a:blip>
          <a:srcRect/>
          <a:stretch/>
        </p:blipFill>
        <p:spPr>
          <a:xfrm>
            <a:off x="7131513" y="373196"/>
            <a:ext cx="1404049" cy="1071563"/>
          </a:xfrm>
          <a:prstGeom prst="rect">
            <a:avLst/>
          </a:prstGeom>
          <a:noFill/>
          <a:ln>
            <a:noFill/>
          </a:ln>
        </p:spPr>
      </p:pic>
    </p:spTree>
    <p:extLst>
      <p:ext uri="{BB962C8B-B14F-4D97-AF65-F5344CB8AC3E}">
        <p14:creationId xmlns:p14="http://schemas.microsoft.com/office/powerpoint/2010/main" val="2101626380"/>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20"/>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Challenge</a:t>
            </a:r>
            <a:endParaRPr/>
          </a:p>
        </p:txBody>
      </p:sp>
      <p:sp>
        <p:nvSpPr>
          <p:cNvPr id="302" name="Google Shape;302;p20"/>
          <p:cNvSpPr txBox="1">
            <a:spLocks noGrp="1"/>
          </p:cNvSpPr>
          <p:nvPr>
            <p:ph type="body" idx="1"/>
          </p:nvPr>
        </p:nvSpPr>
        <p:spPr>
          <a:xfrm>
            <a:off x="877476" y="1524000"/>
            <a:ext cx="4000500" cy="3108600"/>
          </a:xfrm>
          <a:prstGeom prst="rect">
            <a:avLst/>
          </a:prstGeom>
          <a:noFill/>
          <a:ln>
            <a:noFill/>
          </a:ln>
        </p:spPr>
        <p:txBody>
          <a:bodyPr spcFirstLastPara="1" wrap="square" lIns="91425" tIns="91425" rIns="91425" bIns="91425" anchor="t" anchorCtr="0">
            <a:normAutofit/>
          </a:bodyPr>
          <a:lstStyle/>
          <a:p>
            <a:pPr marL="457200" lvl="0" indent="-342900" algn="l" rtl="0">
              <a:lnSpc>
                <a:spcPct val="90000"/>
              </a:lnSpc>
              <a:spcBef>
                <a:spcPts val="600"/>
              </a:spcBef>
              <a:spcAft>
                <a:spcPts val="0"/>
              </a:spcAft>
              <a:buSzPts val="1800"/>
              <a:buChar char="▪"/>
            </a:pPr>
            <a:r>
              <a:rPr lang="en-US"/>
              <a:t>Look for something you can do to help your family, even just a little thing</a:t>
            </a:r>
            <a:endParaRPr/>
          </a:p>
          <a:p>
            <a:pPr marL="457200" lvl="0" indent="0" algn="l" rtl="0">
              <a:lnSpc>
                <a:spcPct val="90000"/>
              </a:lnSpc>
              <a:spcBef>
                <a:spcPts val="600"/>
              </a:spcBef>
              <a:spcAft>
                <a:spcPts val="0"/>
              </a:spcAft>
              <a:buSzPts val="1800"/>
              <a:buNone/>
            </a:pPr>
            <a:endParaRPr/>
          </a:p>
          <a:p>
            <a:pPr marL="457200" lvl="0" indent="-342900" algn="l" rtl="0">
              <a:lnSpc>
                <a:spcPct val="90000"/>
              </a:lnSpc>
              <a:spcBef>
                <a:spcPts val="600"/>
              </a:spcBef>
              <a:spcAft>
                <a:spcPts val="0"/>
              </a:spcAft>
              <a:buSzPts val="1800"/>
              <a:buChar char="▪"/>
            </a:pPr>
            <a:r>
              <a:rPr lang="en-US"/>
              <a:t>Tell you family you love them when you go to home</a:t>
            </a:r>
            <a:endParaRPr/>
          </a:p>
          <a:p>
            <a:pPr marL="0" lvl="0" indent="0" algn="l" rtl="0">
              <a:lnSpc>
                <a:spcPct val="90000"/>
              </a:lnSpc>
              <a:spcBef>
                <a:spcPts val="600"/>
              </a:spcBef>
              <a:spcAft>
                <a:spcPts val="0"/>
              </a:spcAft>
              <a:buSzPts val="2400"/>
              <a:buNone/>
            </a:pPr>
            <a:endParaRPr/>
          </a:p>
        </p:txBody>
      </p:sp>
      <p:sp>
        <p:nvSpPr>
          <p:cNvPr id="303" name="Google Shape;303;p2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21</a:t>
            </a:fld>
            <a:endParaRPr sz="900"/>
          </a:p>
        </p:txBody>
      </p:sp>
      <p:pic>
        <p:nvPicPr>
          <p:cNvPr id="304" name="Google Shape;304;p20"/>
          <p:cNvPicPr preferRelativeResize="0"/>
          <p:nvPr/>
        </p:nvPicPr>
        <p:blipFill>
          <a:blip r:embed="rId3"/>
          <a:srcRect/>
          <a:stretch/>
        </p:blipFill>
        <p:spPr>
          <a:xfrm>
            <a:off x="5365475" y="1854070"/>
            <a:ext cx="3170100" cy="2257008"/>
          </a:xfrm>
          <a:prstGeom prst="rect">
            <a:avLst/>
          </a:prstGeom>
          <a:noFill/>
          <a:ln>
            <a:noFill/>
          </a:ln>
        </p:spPr>
      </p:pic>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336"/>
        <p:cNvGrpSpPr/>
        <p:nvPr/>
      </p:nvGrpSpPr>
      <p:grpSpPr>
        <a:xfrm>
          <a:off x="0" y="0"/>
          <a:ext cx="0" cy="0"/>
          <a:chOff x="0" y="0"/>
          <a:chExt cx="0" cy="0"/>
        </a:xfrm>
      </p:grpSpPr>
      <p:sp>
        <p:nvSpPr>
          <p:cNvPr id="337" name="Google Shape;337;p22"/>
          <p:cNvSpPr txBox="1">
            <a:spLocks noGrp="1"/>
          </p:cNvSpPr>
          <p:nvPr>
            <p:ph type="sldNum" idx="4294967295"/>
          </p:nvPr>
        </p:nvSpPr>
        <p:spPr>
          <a:xfrm>
            <a:off x="0" y="4602163"/>
            <a:ext cx="549275" cy="3937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300"/>
              <a:buNone/>
            </a:pPr>
            <a:fld id="{00000000-1234-1234-1234-123412341234}" type="slidenum">
              <a:rPr lang="en-US"/>
              <a:t>22</a:t>
            </a:fld>
            <a:endParaRPr/>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23</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2494966402"/>
              </p:ext>
            </p:extLst>
          </p:nvPr>
        </p:nvGraphicFramePr>
        <p:xfrm>
          <a:off x="869148" y="1587964"/>
          <a:ext cx="7772400" cy="2954568"/>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sz="1800" dirty="0"/>
                        <a:t>1</a:t>
                      </a:r>
                    </a:p>
                  </a:txBody>
                  <a:tcPr/>
                </a:tc>
                <a:tc>
                  <a:txBody>
                    <a:bodyPr/>
                    <a:lstStyle/>
                    <a:p>
                      <a:r>
                        <a:rPr lang="en-US" sz="1800" i="1" u="none" strike="noStrike" cap="none" dirty="0">
                          <a:effectLst/>
                          <a:sym typeface="Arial"/>
                        </a:rPr>
                        <a:t>Visit the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sz="1800"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0">
                <a:tc>
                  <a:txBody>
                    <a:bodyPr/>
                    <a:lstStyle/>
                    <a:p>
                      <a:pPr algn="ctr"/>
                      <a:r>
                        <a:rPr lang="en-US" sz="1800"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r h="517164">
                <a:tc>
                  <a:txBody>
                    <a:bodyPr/>
                    <a:lstStyle/>
                    <a:p>
                      <a:pPr algn="ctr"/>
                      <a:endParaRPr lang="en-US" sz="1800" dirty="0"/>
                    </a:p>
                  </a:txBody>
                  <a:tcPr/>
                </a:tc>
                <a:tc>
                  <a:txBody>
                    <a:bodyPr/>
                    <a:lstStyle/>
                    <a:p>
                      <a:endParaRPr lang="en-US" sz="1800" dirty="0"/>
                    </a:p>
                  </a:txBody>
                  <a:tcPr/>
                </a:tc>
                <a:extLst>
                  <a:ext uri="{0D108BD9-81ED-4DB2-BD59-A6C34878D82A}">
                    <a16:rowId xmlns:a16="http://schemas.microsoft.com/office/drawing/2014/main" val="1773930089"/>
                  </a:ext>
                </a:extLst>
              </a:tr>
              <a:tr h="517164">
                <a:tc>
                  <a:txBody>
                    <a:bodyPr/>
                    <a:lstStyle/>
                    <a:p>
                      <a:pPr algn="ctr"/>
                      <a:endParaRPr lang="en-US" sz="1800" dirty="0"/>
                    </a:p>
                  </a:txBody>
                  <a:tcPr/>
                </a:tc>
                <a:tc>
                  <a:txBody>
                    <a:bodyPr/>
                    <a:lstStyle/>
                    <a:p>
                      <a:endParaRPr lang="en-US" sz="1800" dirty="0"/>
                    </a:p>
                  </a:txBody>
                  <a:tcPr/>
                </a:tc>
                <a:extLst>
                  <a:ext uri="{0D108BD9-81ED-4DB2-BD59-A6C34878D82A}">
                    <a16:rowId xmlns:a16="http://schemas.microsoft.com/office/drawing/2014/main" val="809173800"/>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1114104"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25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512231" y="418773"/>
            <a:ext cx="3478250" cy="4180187"/>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378017" y="1989764"/>
            <a:ext cx="945918" cy="1038203"/>
          </a:xfrm>
          <a:prstGeom prst="rect">
            <a:avLst/>
          </a:prstGeom>
          <a:noFill/>
          <a:ln>
            <a:noFill/>
          </a:ln>
        </p:spPr>
      </p:pic>
      <p:sp>
        <p:nvSpPr>
          <p:cNvPr id="2" name="Action Button: Sound 1">
            <a:hlinkClick r:id="rId3"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6" name="Picture 5">
            <a:extLst>
              <a:ext uri="{FF2B5EF4-FFF2-40B4-BE49-F238E27FC236}">
                <a16:creationId xmlns:a16="http://schemas.microsoft.com/office/drawing/2014/main" id="{B4BA9A73-DC4B-4939-9197-A3EB6D2EB468}"/>
              </a:ext>
            </a:extLst>
          </p:cNvPr>
          <p:cNvPicPr>
            <a:picLocks noChangeAspect="1"/>
          </p:cNvPicPr>
          <p:nvPr/>
        </p:nvPicPr>
        <p:blipFill>
          <a:blip r:embed="rId6"/>
          <a:srcRect/>
          <a:stretch/>
        </p:blipFill>
        <p:spPr>
          <a:xfrm>
            <a:off x="7378017" y="418773"/>
            <a:ext cx="1077686" cy="1049694"/>
          </a:xfrm>
          <a:prstGeom prst="rect">
            <a:avLst/>
          </a:prstGeom>
        </p:spPr>
      </p:pic>
      <p:sp>
        <p:nvSpPr>
          <p:cNvPr id="7" name="Google Shape;184;g82d376985f_0_37">
            <a:extLst>
              <a:ext uri="{FF2B5EF4-FFF2-40B4-BE49-F238E27FC236}">
                <a16:creationId xmlns:a16="http://schemas.microsoft.com/office/drawing/2014/main" id="{0F5533B2-CD64-49EA-B527-09D06496D57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B4860"/>
                </a:solidFill>
                <a:effectLst/>
                <a:uLnTx/>
                <a:uFillTx/>
                <a:latin typeface="Arial"/>
                <a:cs typeface="Arial"/>
                <a:sym typeface="Arial"/>
              </a:rPr>
              <a:t>Resources</a:t>
            </a:r>
          </a:p>
        </p:txBody>
      </p:sp>
    </p:spTree>
    <p:extLst>
      <p:ext uri="{BB962C8B-B14F-4D97-AF65-F5344CB8AC3E}">
        <p14:creationId xmlns:p14="http://schemas.microsoft.com/office/powerpoint/2010/main" val="847119774"/>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1564093"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I’ll Walk with You</a:t>
            </a:r>
            <a:endParaRPr dirty="0"/>
          </a:p>
          <a:p>
            <a:pPr marL="0" lvl="0" indent="0" algn="l" rtl="0">
              <a:lnSpc>
                <a:spcPct val="100000"/>
              </a:lnSpc>
              <a:spcBef>
                <a:spcPts val="0"/>
              </a:spcBef>
              <a:spcAft>
                <a:spcPts val="0"/>
              </a:spcAft>
              <a:buSzPts val="3600"/>
              <a:buNone/>
            </a:pPr>
            <a:endParaRPr dirty="0"/>
          </a:p>
        </p:txBody>
      </p:sp>
      <p:sp>
        <p:nvSpPr>
          <p:cNvPr id="186" name="Google Shape;186;g7373cc9f06_0_609"/>
          <p:cNvSpPr txBox="1">
            <a:spLocks noGrp="1"/>
          </p:cNvSpPr>
          <p:nvPr>
            <p:ph type="body" idx="1"/>
          </p:nvPr>
        </p:nvSpPr>
        <p:spPr>
          <a:xfrm>
            <a:off x="1572407" y="1112108"/>
            <a:ext cx="7666500" cy="352049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000"/>
              <a:buNone/>
            </a:pPr>
            <a:r>
              <a:rPr lang="en-US" sz="2000" dirty="0"/>
              <a:t>If you don’t walk as most people do,</a:t>
            </a:r>
          </a:p>
          <a:p>
            <a:pPr marL="0" lvl="0" indent="0" algn="l" rtl="0">
              <a:lnSpc>
                <a:spcPct val="100000"/>
              </a:lnSpc>
              <a:spcBef>
                <a:spcPts val="600"/>
              </a:spcBef>
              <a:spcAft>
                <a:spcPts val="0"/>
              </a:spcAft>
              <a:buSzPts val="2000"/>
              <a:buNone/>
            </a:pPr>
            <a:r>
              <a:rPr lang="en-US" sz="2000" dirty="0"/>
              <a:t>Some people walk away from you, </a:t>
            </a:r>
          </a:p>
          <a:p>
            <a:pPr marL="0" lvl="0" indent="0" algn="l" rtl="0">
              <a:lnSpc>
                <a:spcPct val="100000"/>
              </a:lnSpc>
              <a:spcBef>
                <a:spcPts val="600"/>
              </a:spcBef>
              <a:spcAft>
                <a:spcPts val="0"/>
              </a:spcAft>
              <a:buSzPts val="2000"/>
              <a:buNone/>
            </a:pPr>
            <a:r>
              <a:rPr lang="en-US" sz="2000" dirty="0"/>
              <a:t>But I won’t! I won’t!</a:t>
            </a:r>
          </a:p>
          <a:p>
            <a:pPr marL="0" lvl="0" indent="0" algn="l" rtl="0">
              <a:lnSpc>
                <a:spcPct val="100000"/>
              </a:lnSpc>
              <a:spcBef>
                <a:spcPts val="600"/>
              </a:spcBef>
              <a:spcAft>
                <a:spcPts val="0"/>
              </a:spcAft>
              <a:buSzPts val="2000"/>
              <a:buNone/>
            </a:pPr>
            <a:r>
              <a:rPr lang="en-US" sz="2000" dirty="0"/>
              <a:t>If you don’t talk as most people do, </a:t>
            </a:r>
          </a:p>
          <a:p>
            <a:pPr marL="0" lvl="0" indent="0" algn="l" rtl="0">
              <a:lnSpc>
                <a:spcPct val="100000"/>
              </a:lnSpc>
              <a:spcBef>
                <a:spcPts val="600"/>
              </a:spcBef>
              <a:spcAft>
                <a:spcPts val="0"/>
              </a:spcAft>
              <a:buSzPts val="2000"/>
              <a:buNone/>
            </a:pPr>
            <a:r>
              <a:rPr lang="en-US" sz="2000" dirty="0"/>
              <a:t>Some people talk and laugh at you,</a:t>
            </a:r>
          </a:p>
          <a:p>
            <a:pPr marL="0" lvl="0" indent="0" algn="l" rtl="0">
              <a:lnSpc>
                <a:spcPct val="100000"/>
              </a:lnSpc>
              <a:spcBef>
                <a:spcPts val="600"/>
              </a:spcBef>
              <a:spcAft>
                <a:spcPts val="0"/>
              </a:spcAft>
              <a:buSzPts val="2000"/>
              <a:buNone/>
            </a:pPr>
            <a:r>
              <a:rPr lang="en-US" sz="2000" dirty="0"/>
              <a:t>But I won’t! I won’t!</a:t>
            </a:r>
          </a:p>
          <a:p>
            <a:pPr marL="0" lvl="0" indent="0" algn="l" rtl="0">
              <a:lnSpc>
                <a:spcPct val="100000"/>
              </a:lnSpc>
              <a:spcBef>
                <a:spcPts val="600"/>
              </a:spcBef>
              <a:spcAft>
                <a:spcPts val="0"/>
              </a:spcAft>
              <a:buSzPts val="2000"/>
              <a:buNone/>
            </a:pPr>
            <a:r>
              <a:rPr lang="en-US" sz="2000" dirty="0"/>
              <a:t>I’ll walk with you. </a:t>
            </a:r>
          </a:p>
          <a:p>
            <a:pPr marL="0" lvl="0" indent="0" algn="l" rtl="0">
              <a:lnSpc>
                <a:spcPct val="100000"/>
              </a:lnSpc>
              <a:spcBef>
                <a:spcPts val="600"/>
              </a:spcBef>
              <a:spcAft>
                <a:spcPts val="0"/>
              </a:spcAft>
              <a:buSzPts val="2000"/>
              <a:buNone/>
            </a:pPr>
            <a:r>
              <a:rPr lang="en-US" sz="2000" dirty="0"/>
              <a:t>I’ll talk with you. </a:t>
            </a:r>
          </a:p>
          <a:p>
            <a:pPr marL="0" lvl="0" indent="0" algn="l" rtl="0">
              <a:lnSpc>
                <a:spcPct val="100000"/>
              </a:lnSpc>
              <a:spcBef>
                <a:spcPts val="600"/>
              </a:spcBef>
              <a:spcAft>
                <a:spcPts val="0"/>
              </a:spcAft>
              <a:buSzPts val="2000"/>
              <a:buNone/>
            </a:pPr>
            <a:r>
              <a:rPr lang="en-US" sz="2000" dirty="0"/>
              <a:t>That’s how I’ll show my love for you</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26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627315" y="2121406"/>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62A054F4-8C1B-42D6-9EEF-47324C2875E0}"/>
              </a:ext>
            </a:extLst>
          </p:cNvPr>
          <p:cNvSpPr/>
          <p:nvPr/>
        </p:nvSpPr>
        <p:spPr>
          <a:xfrm>
            <a:off x="7766988"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8" name="Picture 7">
            <a:extLst>
              <a:ext uri="{FF2B5EF4-FFF2-40B4-BE49-F238E27FC236}">
                <a16:creationId xmlns:a16="http://schemas.microsoft.com/office/drawing/2014/main" id="{FB0F4625-0A96-42E1-BC88-0A9865D3A002}"/>
              </a:ext>
            </a:extLst>
          </p:cNvPr>
          <p:cNvPicPr>
            <a:picLocks noChangeAspect="1"/>
          </p:cNvPicPr>
          <p:nvPr/>
        </p:nvPicPr>
        <p:blipFill>
          <a:blip r:embed="rId5"/>
          <a:srcRect/>
          <a:stretch/>
        </p:blipFill>
        <p:spPr>
          <a:xfrm>
            <a:off x="7561431" y="418773"/>
            <a:ext cx="1077686" cy="1049694"/>
          </a:xfrm>
          <a:prstGeom prst="rect">
            <a:avLst/>
          </a:prstGeom>
        </p:spPr>
      </p:pic>
      <p:sp>
        <p:nvSpPr>
          <p:cNvPr id="9" name="Google Shape;184;g82d376985f_0_37">
            <a:extLst>
              <a:ext uri="{FF2B5EF4-FFF2-40B4-BE49-F238E27FC236}">
                <a16:creationId xmlns:a16="http://schemas.microsoft.com/office/drawing/2014/main" id="{2BB24650-9028-4715-89D2-E687A4B4CFF9}"/>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B4860"/>
                </a:solidFill>
                <a:effectLst/>
                <a:uLnTx/>
                <a:uFillTx/>
                <a:latin typeface="Arial"/>
                <a:cs typeface="Arial"/>
                <a:sym typeface="Arial"/>
              </a:rPr>
              <a:t>Resources</a:t>
            </a:r>
          </a:p>
        </p:txBody>
      </p:sp>
    </p:spTree>
    <p:extLst>
      <p:ext uri="{BB962C8B-B14F-4D97-AF65-F5344CB8AC3E}">
        <p14:creationId xmlns:p14="http://schemas.microsoft.com/office/powerpoint/2010/main" val="3604664822"/>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27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690081" y="418773"/>
            <a:ext cx="3122549" cy="4180187"/>
          </a:xfrm>
          <a:prstGeom prst="rect">
            <a:avLst/>
          </a:prstGeom>
          <a:noFill/>
          <a:ln>
            <a:no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B4BA9A73-DC4B-4939-9197-A3EB6D2EB468}"/>
              </a:ext>
            </a:extLst>
          </p:cNvPr>
          <p:cNvPicPr>
            <a:picLocks noChangeAspect="1"/>
          </p:cNvPicPr>
          <p:nvPr/>
        </p:nvPicPr>
        <p:blipFill>
          <a:blip r:embed="rId5"/>
          <a:srcRect/>
          <a:stretch/>
        </p:blipFill>
        <p:spPr>
          <a:xfrm>
            <a:off x="7378017" y="418773"/>
            <a:ext cx="1077686" cy="1049694"/>
          </a:xfrm>
          <a:prstGeom prst="rect">
            <a:avLst/>
          </a:prstGeom>
        </p:spPr>
      </p:pic>
      <p:sp>
        <p:nvSpPr>
          <p:cNvPr id="7" name="Google Shape;184;g82d376985f_0_37">
            <a:extLst>
              <a:ext uri="{FF2B5EF4-FFF2-40B4-BE49-F238E27FC236}">
                <a16:creationId xmlns:a16="http://schemas.microsoft.com/office/drawing/2014/main" id="{0F5533B2-CD64-49EA-B527-09D06496D57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B4860"/>
                </a:solidFill>
                <a:effectLst/>
                <a:uLnTx/>
                <a:uFillTx/>
                <a:latin typeface="Arial"/>
                <a:cs typeface="Arial"/>
                <a:sym typeface="Arial"/>
              </a:rPr>
              <a:t>Resources</a:t>
            </a:r>
          </a:p>
        </p:txBody>
      </p:sp>
    </p:spTree>
    <p:extLst>
      <p:ext uri="{BB962C8B-B14F-4D97-AF65-F5344CB8AC3E}">
        <p14:creationId xmlns:p14="http://schemas.microsoft.com/office/powerpoint/2010/main" val="2919218360"/>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28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519099" y="418773"/>
            <a:ext cx="3464513" cy="4180187"/>
          </a:xfrm>
          <a:prstGeom prst="rect">
            <a:avLst/>
          </a:prstGeom>
          <a:noFill/>
          <a:ln>
            <a:no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B4BA9A73-DC4B-4939-9197-A3EB6D2EB468}"/>
              </a:ext>
            </a:extLst>
          </p:cNvPr>
          <p:cNvPicPr>
            <a:picLocks noChangeAspect="1"/>
          </p:cNvPicPr>
          <p:nvPr/>
        </p:nvPicPr>
        <p:blipFill>
          <a:blip r:embed="rId5"/>
          <a:srcRect/>
          <a:stretch/>
        </p:blipFill>
        <p:spPr>
          <a:xfrm>
            <a:off x="7378017" y="418773"/>
            <a:ext cx="1077686" cy="1049694"/>
          </a:xfrm>
          <a:prstGeom prst="rect">
            <a:avLst/>
          </a:prstGeom>
        </p:spPr>
      </p:pic>
      <p:sp>
        <p:nvSpPr>
          <p:cNvPr id="7" name="Google Shape;184;g82d376985f_0_37">
            <a:extLst>
              <a:ext uri="{FF2B5EF4-FFF2-40B4-BE49-F238E27FC236}">
                <a16:creationId xmlns:a16="http://schemas.microsoft.com/office/drawing/2014/main" id="{0F5533B2-CD64-49EA-B527-09D06496D57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B4860"/>
                </a:solidFill>
                <a:effectLst/>
                <a:uLnTx/>
                <a:uFillTx/>
                <a:latin typeface="Arial"/>
                <a:cs typeface="Arial"/>
                <a:sym typeface="Arial"/>
              </a:rPr>
              <a:t>Resources</a:t>
            </a:r>
          </a:p>
        </p:txBody>
      </p:sp>
    </p:spTree>
    <p:extLst>
      <p:ext uri="{BB962C8B-B14F-4D97-AF65-F5344CB8AC3E}">
        <p14:creationId xmlns:p14="http://schemas.microsoft.com/office/powerpoint/2010/main" val="209278180"/>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8294a9534d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29</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2" name="Picture 1">
            <a:extLst>
              <a:ext uri="{FF2B5EF4-FFF2-40B4-BE49-F238E27FC236}">
                <a16:creationId xmlns:a16="http://schemas.microsoft.com/office/drawing/2014/main" id="{FF53AF2C-2375-4179-916E-52FE22B9140E}"/>
              </a:ext>
            </a:extLst>
          </p:cNvPr>
          <p:cNvPicPr>
            <a:picLocks noChangeAspect="1"/>
          </p:cNvPicPr>
          <p:nvPr/>
        </p:nvPicPr>
        <p:blipFill>
          <a:blip r:embed="rId3"/>
          <a:srcRect/>
          <a:stretch/>
        </p:blipFill>
        <p:spPr>
          <a:xfrm>
            <a:off x="2678047" y="557333"/>
            <a:ext cx="3458723" cy="3638689"/>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FF6C4847-CB27-47BF-A2C5-FE8489F2F0D8}"/>
              </a:ext>
            </a:extLst>
          </p:cNvPr>
          <p:cNvPicPr>
            <a:picLocks noChangeAspect="1"/>
          </p:cNvPicPr>
          <p:nvPr/>
        </p:nvPicPr>
        <p:blipFill>
          <a:blip r:embed="rId4"/>
          <a:srcRect/>
          <a:stretch/>
        </p:blipFill>
        <p:spPr>
          <a:xfrm>
            <a:off x="7692594" y="363180"/>
            <a:ext cx="1077686" cy="971490"/>
          </a:xfrm>
          <a:prstGeom prst="rect">
            <a:avLst/>
          </a:prstGeom>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C2CB2256-9C3E-46E7-86EC-775BF18A7A76}"/>
              </a:ext>
            </a:extLst>
          </p:cNvPr>
          <p:cNvSpPr txBox="1"/>
          <p:nvPr/>
        </p:nvSpPr>
        <p:spPr>
          <a:xfrm>
            <a:off x="1938528" y="4403888"/>
            <a:ext cx="493776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a:cs typeface="Arial"/>
                <a:sym typeface="Arial"/>
              </a:rPr>
              <a:t>UDHR 2</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a:cs typeface="Arial"/>
                <a:sym typeface="Arial"/>
              </a:rPr>
              <a:t>CRC 2 &amp; 23</a:t>
            </a:r>
          </a:p>
        </p:txBody>
      </p:sp>
      <p:sp>
        <p:nvSpPr>
          <p:cNvPr id="6" name="Google Shape;184;g82d376985f_0_37">
            <a:extLst>
              <a:ext uri="{FF2B5EF4-FFF2-40B4-BE49-F238E27FC236}">
                <a16:creationId xmlns:a16="http://schemas.microsoft.com/office/drawing/2014/main" id="{04BE94AD-3F3D-436E-87F3-F2BAA716424B}"/>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B4860"/>
                </a:solidFill>
                <a:effectLst/>
                <a:uLnTx/>
                <a:uFillTx/>
                <a:latin typeface="Arial"/>
                <a:cs typeface="Arial"/>
                <a:sym typeface="Arial"/>
              </a:rPr>
              <a:t>Resources</a:t>
            </a:r>
          </a:p>
        </p:txBody>
      </p:sp>
    </p:spTree>
    <p:extLst>
      <p:ext uri="{BB962C8B-B14F-4D97-AF65-F5344CB8AC3E}">
        <p14:creationId xmlns:p14="http://schemas.microsoft.com/office/powerpoint/2010/main" val="668342158"/>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710105555"/>
              </p:ext>
            </p:extLst>
          </p:nvPr>
        </p:nvGraphicFramePr>
        <p:xfrm>
          <a:off x="365760" y="1371598"/>
          <a:ext cx="8412480" cy="292608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6576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 and 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6576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Facilitator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1121133"/>
                  </a:ext>
                </a:extLst>
              </a:tr>
              <a:tr h="36576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a:t>Document: </a:t>
                      </a:r>
                      <a:r>
                        <a:rPr lang="en-US" b="0" dirty="0"/>
                        <a:t>Universal Declaration of Human Rights, UDHR 16</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3311900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Convention on the Rights of the Child Articles 9 &amp; 20</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25591247"/>
                  </a:ext>
                </a:extLst>
              </a:tr>
              <a:tr h="36576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 “The Right to a Family”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16712941"/>
                  </a:ext>
                </a:extLst>
              </a:tr>
            </a:tbl>
          </a:graphicData>
        </a:graphic>
      </p:graphicFrame>
    </p:spTree>
    <p:extLst>
      <p:ext uri="{BB962C8B-B14F-4D97-AF65-F5344CB8AC3E}">
        <p14:creationId xmlns:p14="http://schemas.microsoft.com/office/powerpoint/2010/main" val="29001682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800" dirty="0"/>
              <a:t>Universal Declaration on Human Rights</a:t>
            </a:r>
            <a:br>
              <a:rPr lang="en-US" sz="2800" dirty="0"/>
            </a:br>
            <a:r>
              <a:rPr lang="en-US" dirty="0"/>
              <a:t>Article 16</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26229" y="1506120"/>
            <a:ext cx="4356670" cy="3372740"/>
          </a:xfrm>
        </p:spPr>
        <p:txBody>
          <a:bodyPr anchor="ctr">
            <a:normAutofit/>
          </a:bodyPr>
          <a:lstStyle/>
          <a:p>
            <a:pPr marL="114300" indent="0">
              <a:buNone/>
            </a:pPr>
            <a:r>
              <a:rPr lang="en-US" sz="2000" b="0" dirty="0"/>
              <a:t>You have the right to marry and start a family. Nobody should force you to marry.  </a:t>
            </a:r>
          </a:p>
          <a:p>
            <a:pPr marL="114300" indent="0">
              <a:buNone/>
            </a:pPr>
            <a:endParaRPr lang="en-US" sz="2000" b="0" dirty="0"/>
          </a:p>
          <a:p>
            <a:pPr marL="114300" indent="0">
              <a:buNone/>
            </a:pPr>
            <a:r>
              <a:rPr lang="en-US" sz="2000" dirty="0"/>
              <a:t>The family is the fundamental unit of society, and government should protect it.</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 name="Picture 2">
            <a:extLst>
              <a:ext uri="{FF2B5EF4-FFF2-40B4-BE49-F238E27FC236}">
                <a16:creationId xmlns:a16="http://schemas.microsoft.com/office/drawing/2014/main" id="{2C98397A-B9DC-44D6-A160-68E2E3A9F690}"/>
              </a:ext>
            </a:extLst>
          </p:cNvPr>
          <p:cNvPicPr>
            <a:picLocks noChangeAspect="1"/>
          </p:cNvPicPr>
          <p:nvPr/>
        </p:nvPicPr>
        <p:blipFill>
          <a:blip r:embed="rId3"/>
          <a:srcRect/>
          <a:stretch/>
        </p:blipFill>
        <p:spPr>
          <a:xfrm>
            <a:off x="7804644" y="192527"/>
            <a:ext cx="1077686" cy="1049694"/>
          </a:xfrm>
          <a:prstGeom prst="rect">
            <a:avLst/>
          </a:prstGeom>
        </p:spPr>
      </p:pic>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4"/>
          <a:srcRect/>
          <a:stretch/>
        </p:blipFill>
        <p:spPr>
          <a:xfrm>
            <a:off x="6468757" y="2281342"/>
            <a:ext cx="1440965" cy="1467165"/>
          </a:xfrm>
          <a:prstGeom prst="rect">
            <a:avLst/>
          </a:prstGeom>
          <a:ln>
            <a:noFill/>
          </a:ln>
          <a:effectLst>
            <a:outerShdw blurRad="50800" dist="38100" dir="2700000" algn="tl" rotWithShape="0">
              <a:prstClr val="black">
                <a:alpha val="40000"/>
              </a:prstClr>
            </a:outerShdw>
          </a:effectLst>
        </p:spPr>
      </p:pic>
      <p:sp>
        <p:nvSpPr>
          <p:cNvPr id="9" name="Google Shape;184;g82d376985f_0_37">
            <a:extLst>
              <a:ext uri="{FF2B5EF4-FFF2-40B4-BE49-F238E27FC236}">
                <a16:creationId xmlns:a16="http://schemas.microsoft.com/office/drawing/2014/main" id="{0237038B-562C-46EB-A949-73A1D22F5DDB}"/>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0B4860"/>
                </a:solidFill>
                <a:effectLst/>
                <a:uLnTx/>
                <a:uFillTx/>
                <a:latin typeface="Arial"/>
                <a:cs typeface="Arial"/>
                <a:sym typeface="Arial"/>
              </a:rPr>
              <a:t>Resources</a:t>
            </a:r>
            <a:endParaRPr kumimoji="0" lang="en-US" sz="3600" b="1" i="0" u="none" strike="noStrike" kern="0" cap="none" spc="0" normalizeH="0" baseline="0" noProof="0" dirty="0">
              <a:ln>
                <a:noFill/>
              </a:ln>
              <a:solidFill>
                <a:srgbClr val="0B4860"/>
              </a:solidFill>
              <a:effectLst/>
              <a:uLnTx/>
              <a:uFillTx/>
              <a:latin typeface="Arial"/>
              <a:cs typeface="Arial"/>
              <a:sym typeface="Arial"/>
            </a:endParaRPr>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800" dirty="0"/>
              <a:t>Convention on the Rights of the Child</a:t>
            </a:r>
            <a:br>
              <a:rPr lang="en-US" sz="2800" dirty="0"/>
            </a:br>
            <a:r>
              <a:rPr lang="en-US" dirty="0"/>
              <a:t>Article 9</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26229" y="1506120"/>
            <a:ext cx="4356670" cy="3372740"/>
          </a:xfrm>
        </p:spPr>
        <p:txBody>
          <a:bodyPr anchor="ctr">
            <a:normAutofit/>
          </a:bodyPr>
          <a:lstStyle/>
          <a:p>
            <a:pPr marL="114300" indent="0">
              <a:buNone/>
            </a:pPr>
            <a:r>
              <a:rPr lang="en-US" sz="2000" b="0" dirty="0"/>
              <a:t>You have the right to be brought up by your parents unless it is not safe or not possible.</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 name="Picture 2">
            <a:extLst>
              <a:ext uri="{FF2B5EF4-FFF2-40B4-BE49-F238E27FC236}">
                <a16:creationId xmlns:a16="http://schemas.microsoft.com/office/drawing/2014/main" id="{2C98397A-B9DC-44D6-A160-68E2E3A9F690}"/>
              </a:ext>
            </a:extLst>
          </p:cNvPr>
          <p:cNvPicPr>
            <a:picLocks noChangeAspect="1"/>
          </p:cNvPicPr>
          <p:nvPr/>
        </p:nvPicPr>
        <p:blipFill>
          <a:blip r:embed="rId3"/>
          <a:srcRect/>
          <a:stretch/>
        </p:blipFill>
        <p:spPr>
          <a:xfrm>
            <a:off x="7804644" y="192527"/>
            <a:ext cx="1077686" cy="1049694"/>
          </a:xfrm>
          <a:prstGeom prst="rect">
            <a:avLst/>
          </a:prstGeom>
        </p:spPr>
      </p:pic>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4"/>
          <a:srcRect/>
          <a:stretch/>
        </p:blipFill>
        <p:spPr>
          <a:xfrm>
            <a:off x="6468757" y="2365438"/>
            <a:ext cx="1440965" cy="1298972"/>
          </a:xfrm>
          <a:prstGeom prst="rect">
            <a:avLst/>
          </a:prstGeom>
          <a:ln>
            <a:noFill/>
          </a:ln>
          <a:effectLst>
            <a:outerShdw blurRad="50800" dist="38100" dir="2700000" algn="tl" rotWithShape="0">
              <a:prstClr val="black">
                <a:alpha val="40000"/>
              </a:prstClr>
            </a:outerShdw>
          </a:effectLst>
        </p:spPr>
      </p:pic>
      <p:sp>
        <p:nvSpPr>
          <p:cNvPr id="9" name="Google Shape;184;g82d376985f_0_37">
            <a:extLst>
              <a:ext uri="{FF2B5EF4-FFF2-40B4-BE49-F238E27FC236}">
                <a16:creationId xmlns:a16="http://schemas.microsoft.com/office/drawing/2014/main" id="{0237038B-562C-46EB-A949-73A1D22F5DDB}"/>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0B4860"/>
                </a:solidFill>
                <a:effectLst/>
                <a:uLnTx/>
                <a:uFillTx/>
                <a:latin typeface="Arial"/>
                <a:cs typeface="Arial"/>
                <a:sym typeface="Arial"/>
              </a:rPr>
              <a:t>Resources</a:t>
            </a:r>
            <a:endParaRPr kumimoji="0" lang="en-US" sz="3600" b="1" i="0" u="none" strike="noStrike" kern="0" cap="none" spc="0" normalizeH="0" baseline="0" noProof="0" dirty="0">
              <a:ln>
                <a:noFill/>
              </a:ln>
              <a:solidFill>
                <a:srgbClr val="0B4860"/>
              </a:solidFill>
              <a:effectLst/>
              <a:uLnTx/>
              <a:uFillTx/>
              <a:latin typeface="Arial"/>
              <a:cs typeface="Arial"/>
              <a:sym typeface="Arial"/>
            </a:endParaRPr>
          </a:p>
        </p:txBody>
      </p:sp>
    </p:spTree>
    <p:extLst>
      <p:ext uri="{BB962C8B-B14F-4D97-AF65-F5344CB8AC3E}">
        <p14:creationId xmlns:p14="http://schemas.microsoft.com/office/powerpoint/2010/main" val="319030454"/>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800" dirty="0"/>
              <a:t>Convention on the Rights of the Child</a:t>
            </a:r>
            <a:br>
              <a:rPr lang="en-US" sz="2800" dirty="0"/>
            </a:br>
            <a:r>
              <a:rPr lang="en-US" dirty="0"/>
              <a:t>Article 20</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26229" y="1506120"/>
            <a:ext cx="4356670" cy="3372740"/>
          </a:xfrm>
        </p:spPr>
        <p:txBody>
          <a:bodyPr anchor="ctr">
            <a:normAutofit/>
          </a:bodyPr>
          <a:lstStyle/>
          <a:p>
            <a:pPr marL="114300" indent="0">
              <a:buNone/>
            </a:pPr>
            <a:r>
              <a:rPr lang="en-US" sz="2000" b="0" dirty="0"/>
              <a:t>You have the right to special protection and help if you can’t live with your parents.</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 name="Picture 2">
            <a:extLst>
              <a:ext uri="{FF2B5EF4-FFF2-40B4-BE49-F238E27FC236}">
                <a16:creationId xmlns:a16="http://schemas.microsoft.com/office/drawing/2014/main" id="{2C98397A-B9DC-44D6-A160-68E2E3A9F690}"/>
              </a:ext>
            </a:extLst>
          </p:cNvPr>
          <p:cNvPicPr>
            <a:picLocks noChangeAspect="1"/>
          </p:cNvPicPr>
          <p:nvPr/>
        </p:nvPicPr>
        <p:blipFill>
          <a:blip r:embed="rId3"/>
          <a:srcRect/>
          <a:stretch/>
        </p:blipFill>
        <p:spPr>
          <a:xfrm>
            <a:off x="7804644" y="192527"/>
            <a:ext cx="1077686" cy="1049694"/>
          </a:xfrm>
          <a:prstGeom prst="rect">
            <a:avLst/>
          </a:prstGeom>
        </p:spPr>
      </p:pic>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4"/>
          <a:srcRect/>
          <a:stretch/>
        </p:blipFill>
        <p:spPr>
          <a:xfrm>
            <a:off x="6468757" y="2365438"/>
            <a:ext cx="1440965" cy="1298972"/>
          </a:xfrm>
          <a:prstGeom prst="rect">
            <a:avLst/>
          </a:prstGeom>
          <a:ln>
            <a:noFill/>
          </a:ln>
          <a:effectLst>
            <a:outerShdw blurRad="50800" dist="38100" dir="2700000" algn="tl" rotWithShape="0">
              <a:prstClr val="black">
                <a:alpha val="40000"/>
              </a:prstClr>
            </a:outerShdw>
          </a:effectLst>
        </p:spPr>
      </p:pic>
      <p:sp>
        <p:nvSpPr>
          <p:cNvPr id="9" name="Google Shape;184;g82d376985f_0_37">
            <a:extLst>
              <a:ext uri="{FF2B5EF4-FFF2-40B4-BE49-F238E27FC236}">
                <a16:creationId xmlns:a16="http://schemas.microsoft.com/office/drawing/2014/main" id="{0237038B-562C-46EB-A949-73A1D22F5DDB}"/>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0B4860"/>
                </a:solidFill>
                <a:effectLst/>
                <a:uLnTx/>
                <a:uFillTx/>
                <a:latin typeface="Arial"/>
                <a:cs typeface="Arial"/>
                <a:sym typeface="Arial"/>
              </a:rPr>
              <a:t>Resources</a:t>
            </a:r>
            <a:endParaRPr kumimoji="0" lang="en-US" sz="3600" b="1" i="0" u="none" strike="noStrike" kern="0" cap="none" spc="0" normalizeH="0" baseline="0" noProof="0" dirty="0">
              <a:ln>
                <a:noFill/>
              </a:ln>
              <a:solidFill>
                <a:srgbClr val="0B4860"/>
              </a:solidFill>
              <a:effectLst/>
              <a:uLnTx/>
              <a:uFillTx/>
              <a:latin typeface="Arial"/>
              <a:cs typeface="Arial"/>
              <a:sym typeface="Arial"/>
            </a:endParaRPr>
          </a:p>
        </p:txBody>
      </p:sp>
    </p:spTree>
    <p:extLst>
      <p:ext uri="{BB962C8B-B14F-4D97-AF65-F5344CB8AC3E}">
        <p14:creationId xmlns:p14="http://schemas.microsoft.com/office/powerpoint/2010/main" val="1017864275"/>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94"/>
        <p:cNvGrpSpPr/>
        <p:nvPr/>
      </p:nvGrpSpPr>
      <p:grpSpPr>
        <a:xfrm>
          <a:off x="0" y="0"/>
          <a:ext cx="0" cy="0"/>
          <a:chOff x="0" y="0"/>
          <a:chExt cx="0" cy="0"/>
        </a:xfrm>
      </p:grpSpPr>
      <p:sp>
        <p:nvSpPr>
          <p:cNvPr id="95" name="Google Shape;95;g737430feea_0_1"/>
          <p:cNvSpPr txBox="1">
            <a:spLocks noGrp="1"/>
          </p:cNvSpPr>
          <p:nvPr>
            <p:ph type="ctrTitle"/>
          </p:nvPr>
        </p:nvSpPr>
        <p:spPr>
          <a:xfrm>
            <a:off x="5677000" y="1197676"/>
            <a:ext cx="3339300" cy="25272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4800"/>
              <a:buFont typeface="Arial"/>
              <a:buNone/>
            </a:pPr>
            <a:r>
              <a:rPr lang="en-US" dirty="0">
                <a:solidFill>
                  <a:srgbClr val="FF7A2E"/>
                </a:solidFill>
              </a:rPr>
              <a:t>Family</a:t>
            </a:r>
            <a:br>
              <a:rPr lang="en-US" dirty="0">
                <a:solidFill>
                  <a:srgbClr val="FF7A2E"/>
                </a:solidFill>
              </a:rPr>
            </a:br>
            <a:r>
              <a:rPr lang="en-US" sz="4000" dirty="0">
                <a:solidFill>
                  <a:srgbClr val="FF7A2E"/>
                </a:solidFill>
              </a:rPr>
              <a:t>A Beautiful Thing</a:t>
            </a:r>
            <a:br>
              <a:rPr lang="en-US" sz="4400" dirty="0">
                <a:solidFill>
                  <a:srgbClr val="FF7A2E"/>
                </a:solidFill>
              </a:rPr>
            </a:br>
            <a:r>
              <a:rPr lang="en-US" sz="1200" dirty="0"/>
              <a:t>1</a:t>
            </a:r>
            <a:br>
              <a:rPr lang="en-US" sz="2800" dirty="0">
                <a:solidFill>
                  <a:srgbClr val="FF7A2E"/>
                </a:solidFill>
              </a:rPr>
            </a:br>
            <a:r>
              <a:rPr lang="en-US" sz="2800" dirty="0">
                <a:solidFill>
                  <a:srgbClr val="FF7A2E"/>
                </a:solidFill>
              </a:rPr>
              <a:t>Lesson 4b</a:t>
            </a:r>
            <a:endParaRPr sz="4400" dirty="0">
              <a:solidFill>
                <a:srgbClr val="FF7A2E"/>
              </a:solidFill>
            </a:endParaRPr>
          </a:p>
        </p:txBody>
      </p:sp>
      <p:pic>
        <p:nvPicPr>
          <p:cNvPr id="96" name="Google Shape;96;g737430feea_0_1" descr="Logo for the Geneva Office for Human Rights Education (3 brown dots over a v with the letters GO-HRE on a white circle)"/>
          <p:cNvPicPr preferRelativeResize="0"/>
          <p:nvPr/>
        </p:nvPicPr>
        <p:blipFill rotWithShape="1">
          <a:blip r:embed="rId3">
            <a:alphaModFix/>
          </a:blip>
          <a:srcRect/>
          <a:stretch/>
        </p:blipFill>
        <p:spPr>
          <a:xfrm>
            <a:off x="8142067" y="69273"/>
            <a:ext cx="914400" cy="914400"/>
          </a:xfrm>
          <a:prstGeom prst="rect">
            <a:avLst/>
          </a:prstGeom>
          <a:noFill/>
          <a:ln>
            <a:noFill/>
          </a:ln>
        </p:spPr>
      </p:pic>
      <p:sp>
        <p:nvSpPr>
          <p:cNvPr id="97" name="Google Shape;97;g737430feea_0_1"/>
          <p:cNvSpPr txBox="1">
            <a:spLocks noGrp="1"/>
          </p:cNvSpPr>
          <p:nvPr>
            <p:ph type="ctrTitle"/>
          </p:nvPr>
        </p:nvSpPr>
        <p:spPr>
          <a:xfrm>
            <a:off x="61525" y="4412125"/>
            <a:ext cx="8994900" cy="615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sz="2400">
                <a:solidFill>
                  <a:srgbClr val="FFCC00"/>
                </a:solidFill>
              </a:rPr>
              <a:t>Geneva Office of Human Rights Education</a:t>
            </a:r>
            <a:endParaRPr sz="2400">
              <a:solidFill>
                <a:srgbClr val="FFCC00"/>
              </a:solidFill>
            </a:endParaRPr>
          </a:p>
        </p:txBody>
      </p:sp>
      <p:sp>
        <p:nvSpPr>
          <p:cNvPr id="98" name="Google Shape;98;g737430feea_0_1"/>
          <p:cNvSpPr txBox="1">
            <a:spLocks noGrp="1"/>
          </p:cNvSpPr>
          <p:nvPr>
            <p:ph type="ctrTitle"/>
          </p:nvPr>
        </p:nvSpPr>
        <p:spPr>
          <a:xfrm>
            <a:off x="342900" y="218825"/>
            <a:ext cx="1336500" cy="615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sz="2400">
                <a:solidFill>
                  <a:srgbClr val="FFCC00"/>
                </a:solidFill>
              </a:rPr>
              <a:t>Colega</a:t>
            </a:r>
            <a:endParaRPr sz="2400">
              <a:solidFill>
                <a:srgbClr val="FFCC00"/>
              </a:solidFill>
            </a:endParaRPr>
          </a:p>
        </p:txBody>
      </p:sp>
      <p:pic>
        <p:nvPicPr>
          <p:cNvPr id="99" name="Google Shape;99;g737430feea_0_1"/>
          <p:cNvPicPr preferRelativeResize="0"/>
          <p:nvPr/>
        </p:nvPicPr>
        <p:blipFill rotWithShape="1">
          <a:blip r:embed="rId4">
            <a:alphaModFix/>
          </a:blip>
          <a:srcRect l="4835" t="2960" r="4386" b="5138"/>
          <a:stretch/>
        </p:blipFill>
        <p:spPr>
          <a:xfrm>
            <a:off x="412173" y="1089676"/>
            <a:ext cx="4876800" cy="2743200"/>
          </a:xfrm>
          <a:custGeom>
            <a:avLst/>
            <a:gdLst>
              <a:gd name="connsiteX0" fmla="*/ 0 w 4876800"/>
              <a:gd name="connsiteY0" fmla="*/ 0 h 2743200"/>
              <a:gd name="connsiteX1" fmla="*/ 541867 w 4876800"/>
              <a:gd name="connsiteY1" fmla="*/ 0 h 2743200"/>
              <a:gd name="connsiteX2" fmla="*/ 986197 w 4876800"/>
              <a:gd name="connsiteY2" fmla="*/ 0 h 2743200"/>
              <a:gd name="connsiteX3" fmla="*/ 1381760 w 4876800"/>
              <a:gd name="connsiteY3" fmla="*/ 0 h 2743200"/>
              <a:gd name="connsiteX4" fmla="*/ 1826091 w 4876800"/>
              <a:gd name="connsiteY4" fmla="*/ 0 h 2743200"/>
              <a:gd name="connsiteX5" fmla="*/ 2367957 w 4876800"/>
              <a:gd name="connsiteY5" fmla="*/ 0 h 2743200"/>
              <a:gd name="connsiteX6" fmla="*/ 2861056 w 4876800"/>
              <a:gd name="connsiteY6" fmla="*/ 0 h 2743200"/>
              <a:gd name="connsiteX7" fmla="*/ 3451691 w 4876800"/>
              <a:gd name="connsiteY7" fmla="*/ 0 h 2743200"/>
              <a:gd name="connsiteX8" fmla="*/ 4042325 w 4876800"/>
              <a:gd name="connsiteY8" fmla="*/ 0 h 2743200"/>
              <a:gd name="connsiteX9" fmla="*/ 4876800 w 4876800"/>
              <a:gd name="connsiteY9" fmla="*/ 0 h 2743200"/>
              <a:gd name="connsiteX10" fmla="*/ 4876800 w 4876800"/>
              <a:gd name="connsiteY10" fmla="*/ 466344 h 2743200"/>
              <a:gd name="connsiteX11" fmla="*/ 4876800 w 4876800"/>
              <a:gd name="connsiteY11" fmla="*/ 1069848 h 2743200"/>
              <a:gd name="connsiteX12" fmla="*/ 4876800 w 4876800"/>
              <a:gd name="connsiteY12" fmla="*/ 1563624 h 2743200"/>
              <a:gd name="connsiteX13" fmla="*/ 4876800 w 4876800"/>
              <a:gd name="connsiteY13" fmla="*/ 2139696 h 2743200"/>
              <a:gd name="connsiteX14" fmla="*/ 4876800 w 4876800"/>
              <a:gd name="connsiteY14" fmla="*/ 2743200 h 2743200"/>
              <a:gd name="connsiteX15" fmla="*/ 4286165 w 4876800"/>
              <a:gd name="connsiteY15" fmla="*/ 2743200 h 2743200"/>
              <a:gd name="connsiteX16" fmla="*/ 3646763 w 4876800"/>
              <a:gd name="connsiteY16" fmla="*/ 2743200 h 2743200"/>
              <a:gd name="connsiteX17" fmla="*/ 3202432 w 4876800"/>
              <a:gd name="connsiteY17" fmla="*/ 2743200 h 2743200"/>
              <a:gd name="connsiteX18" fmla="*/ 2806869 w 4876800"/>
              <a:gd name="connsiteY18" fmla="*/ 2743200 h 2743200"/>
              <a:gd name="connsiteX19" fmla="*/ 2265003 w 4876800"/>
              <a:gd name="connsiteY19" fmla="*/ 2743200 h 2743200"/>
              <a:gd name="connsiteX20" fmla="*/ 1625600 w 4876800"/>
              <a:gd name="connsiteY20" fmla="*/ 2743200 h 2743200"/>
              <a:gd name="connsiteX21" fmla="*/ 1083733 w 4876800"/>
              <a:gd name="connsiteY21" fmla="*/ 2743200 h 2743200"/>
              <a:gd name="connsiteX22" fmla="*/ 493099 w 4876800"/>
              <a:gd name="connsiteY22" fmla="*/ 2743200 h 2743200"/>
              <a:gd name="connsiteX23" fmla="*/ 0 w 4876800"/>
              <a:gd name="connsiteY23" fmla="*/ 2743200 h 2743200"/>
              <a:gd name="connsiteX24" fmla="*/ 0 w 4876800"/>
              <a:gd name="connsiteY24" fmla="*/ 2276856 h 2743200"/>
              <a:gd name="connsiteX25" fmla="*/ 0 w 4876800"/>
              <a:gd name="connsiteY25" fmla="*/ 1810512 h 2743200"/>
              <a:gd name="connsiteX26" fmla="*/ 0 w 4876800"/>
              <a:gd name="connsiteY26" fmla="*/ 1316736 h 2743200"/>
              <a:gd name="connsiteX27" fmla="*/ 0 w 4876800"/>
              <a:gd name="connsiteY27" fmla="*/ 795528 h 2743200"/>
              <a:gd name="connsiteX28" fmla="*/ 0 w 4876800"/>
              <a:gd name="connsiteY28" fmla="*/ 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76800" h="2743200" extrusionOk="0">
                <a:moveTo>
                  <a:pt x="0" y="0"/>
                </a:moveTo>
                <a:cubicBezTo>
                  <a:pt x="134580" y="-63825"/>
                  <a:pt x="360787" y="13919"/>
                  <a:pt x="541867" y="0"/>
                </a:cubicBezTo>
                <a:cubicBezTo>
                  <a:pt x="722947" y="-13919"/>
                  <a:pt x="807123" y="45777"/>
                  <a:pt x="986197" y="0"/>
                </a:cubicBezTo>
                <a:cubicBezTo>
                  <a:pt x="1165271" y="-45777"/>
                  <a:pt x="1286367" y="42858"/>
                  <a:pt x="1381760" y="0"/>
                </a:cubicBezTo>
                <a:cubicBezTo>
                  <a:pt x="1477153" y="-42858"/>
                  <a:pt x="1621383" y="37764"/>
                  <a:pt x="1826091" y="0"/>
                </a:cubicBezTo>
                <a:cubicBezTo>
                  <a:pt x="2030799" y="-37764"/>
                  <a:pt x="2183096" y="59637"/>
                  <a:pt x="2367957" y="0"/>
                </a:cubicBezTo>
                <a:cubicBezTo>
                  <a:pt x="2552818" y="-59637"/>
                  <a:pt x="2724064" y="18110"/>
                  <a:pt x="2861056" y="0"/>
                </a:cubicBezTo>
                <a:cubicBezTo>
                  <a:pt x="2998048" y="-18110"/>
                  <a:pt x="3301035" y="55902"/>
                  <a:pt x="3451691" y="0"/>
                </a:cubicBezTo>
                <a:cubicBezTo>
                  <a:pt x="3602347" y="-55902"/>
                  <a:pt x="3904110" y="52705"/>
                  <a:pt x="4042325" y="0"/>
                </a:cubicBezTo>
                <a:cubicBezTo>
                  <a:pt x="4180540" y="-52705"/>
                  <a:pt x="4654061" y="9177"/>
                  <a:pt x="4876800" y="0"/>
                </a:cubicBezTo>
                <a:cubicBezTo>
                  <a:pt x="4915691" y="100002"/>
                  <a:pt x="4827961" y="340860"/>
                  <a:pt x="4876800" y="466344"/>
                </a:cubicBezTo>
                <a:cubicBezTo>
                  <a:pt x="4925639" y="591828"/>
                  <a:pt x="4814872" y="827256"/>
                  <a:pt x="4876800" y="1069848"/>
                </a:cubicBezTo>
                <a:cubicBezTo>
                  <a:pt x="4938728" y="1312440"/>
                  <a:pt x="4858417" y="1360987"/>
                  <a:pt x="4876800" y="1563624"/>
                </a:cubicBezTo>
                <a:cubicBezTo>
                  <a:pt x="4895183" y="1766261"/>
                  <a:pt x="4872760" y="2021390"/>
                  <a:pt x="4876800" y="2139696"/>
                </a:cubicBezTo>
                <a:cubicBezTo>
                  <a:pt x="4880840" y="2258002"/>
                  <a:pt x="4811050" y="2512305"/>
                  <a:pt x="4876800" y="2743200"/>
                </a:cubicBezTo>
                <a:cubicBezTo>
                  <a:pt x="4752909" y="2748489"/>
                  <a:pt x="4578002" y="2714954"/>
                  <a:pt x="4286165" y="2743200"/>
                </a:cubicBezTo>
                <a:cubicBezTo>
                  <a:pt x="3994329" y="2771446"/>
                  <a:pt x="3784607" y="2736265"/>
                  <a:pt x="3646763" y="2743200"/>
                </a:cubicBezTo>
                <a:cubicBezTo>
                  <a:pt x="3508919" y="2750135"/>
                  <a:pt x="3367913" y="2703563"/>
                  <a:pt x="3202432" y="2743200"/>
                </a:cubicBezTo>
                <a:cubicBezTo>
                  <a:pt x="3036951" y="2782837"/>
                  <a:pt x="2988366" y="2742192"/>
                  <a:pt x="2806869" y="2743200"/>
                </a:cubicBezTo>
                <a:cubicBezTo>
                  <a:pt x="2625372" y="2744208"/>
                  <a:pt x="2499172" y="2700362"/>
                  <a:pt x="2265003" y="2743200"/>
                </a:cubicBezTo>
                <a:cubicBezTo>
                  <a:pt x="2030834" y="2786038"/>
                  <a:pt x="1826764" y="2667812"/>
                  <a:pt x="1625600" y="2743200"/>
                </a:cubicBezTo>
                <a:cubicBezTo>
                  <a:pt x="1424436" y="2818588"/>
                  <a:pt x="1267645" y="2709275"/>
                  <a:pt x="1083733" y="2743200"/>
                </a:cubicBezTo>
                <a:cubicBezTo>
                  <a:pt x="899821" y="2777125"/>
                  <a:pt x="738276" y="2690426"/>
                  <a:pt x="493099" y="2743200"/>
                </a:cubicBezTo>
                <a:cubicBezTo>
                  <a:pt x="247922" y="2795974"/>
                  <a:pt x="185045" y="2725026"/>
                  <a:pt x="0" y="2743200"/>
                </a:cubicBezTo>
                <a:cubicBezTo>
                  <a:pt x="-36780" y="2545307"/>
                  <a:pt x="16262" y="2413722"/>
                  <a:pt x="0" y="2276856"/>
                </a:cubicBezTo>
                <a:cubicBezTo>
                  <a:pt x="-16262" y="2139990"/>
                  <a:pt x="51311" y="1959244"/>
                  <a:pt x="0" y="1810512"/>
                </a:cubicBezTo>
                <a:cubicBezTo>
                  <a:pt x="-51311" y="1661780"/>
                  <a:pt x="35394" y="1512071"/>
                  <a:pt x="0" y="1316736"/>
                </a:cubicBezTo>
                <a:cubicBezTo>
                  <a:pt x="-35394" y="1121401"/>
                  <a:pt x="26654" y="1053377"/>
                  <a:pt x="0" y="795528"/>
                </a:cubicBezTo>
                <a:cubicBezTo>
                  <a:pt x="-26654" y="537679"/>
                  <a:pt x="43818" y="165577"/>
                  <a:pt x="0" y="0"/>
                </a:cubicBezTo>
                <a:close/>
              </a:path>
            </a:pathLst>
          </a:custGeom>
          <a:noFill/>
          <a:ln w="28575">
            <a:solidFill>
              <a:srgbClr val="FF7A2E"/>
            </a:solidFill>
            <a:extLst>
              <a:ext uri="{C807C97D-BFC1-408E-A445-0C87EB9F89A2}">
                <ask:lineSketchStyleProps xmlns:ask="http://schemas.microsoft.com/office/drawing/2018/sketchyshapes" xmlns="" sd="2899798899">
                  <a:prstGeom prst="rect">
                    <a:avLst/>
                  </a:prstGeom>
                  <ask:type>
                    <ask:lineSketchScribble/>
                  </ask:type>
                </ask:lineSketchStyleProps>
              </a:ext>
            </a:extLst>
          </a:ln>
        </p:spPr>
      </p:pic>
    </p:spTree>
    <p:extLst>
      <p:ext uri="{BB962C8B-B14F-4D97-AF65-F5344CB8AC3E}">
        <p14:creationId xmlns:p14="http://schemas.microsoft.com/office/powerpoint/2010/main" val="3386618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137"/>
        <p:cNvGrpSpPr/>
        <p:nvPr/>
      </p:nvGrpSpPr>
      <p:grpSpPr>
        <a:xfrm>
          <a:off x="0" y="0"/>
          <a:ext cx="0" cy="0"/>
          <a:chOff x="0" y="0"/>
          <a:chExt cx="0" cy="0"/>
        </a:xfrm>
      </p:grpSpPr>
      <p:sp>
        <p:nvSpPr>
          <p:cNvPr id="138" name="Google Shape;138;g737430feea_0_345"/>
          <p:cNvSpPr/>
          <p:nvPr/>
        </p:nvSpPr>
        <p:spPr>
          <a:xfrm>
            <a:off x="514350" y="1109358"/>
            <a:ext cx="8115300" cy="3685500"/>
          </a:xfrm>
          <a:prstGeom prst="rect">
            <a:avLst/>
          </a:prstGeom>
          <a:solidFill>
            <a:srgbClr val="FFFFFF"/>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g737430feea_0_345"/>
          <p:cNvSpPr/>
          <p:nvPr/>
        </p:nvSpPr>
        <p:spPr>
          <a:xfrm>
            <a:off x="719078" y="1336819"/>
            <a:ext cx="7611600" cy="421200"/>
          </a:xfrm>
          <a:prstGeom prst="rect">
            <a:avLst/>
          </a:prstGeom>
          <a:solidFill>
            <a:srgbClr val="FFCC00"/>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g737430feea_0_345"/>
          <p:cNvSpPr/>
          <p:nvPr/>
        </p:nvSpPr>
        <p:spPr>
          <a:xfrm>
            <a:off x="709662" y="1336819"/>
            <a:ext cx="319800" cy="421200"/>
          </a:xfrm>
          <a:prstGeom prst="rect">
            <a:avLst/>
          </a:prstGeom>
          <a:solidFill>
            <a:srgbClr val="222222"/>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g737430feea_0_345"/>
          <p:cNvSpPr txBox="1"/>
          <p:nvPr/>
        </p:nvSpPr>
        <p:spPr>
          <a:xfrm>
            <a:off x="727519" y="1440653"/>
            <a:ext cx="284100" cy="2778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89006"/>
              </a:lnSpc>
              <a:spcBef>
                <a:spcPts val="0"/>
              </a:spcBef>
              <a:spcAft>
                <a:spcPts val="0"/>
              </a:spcAft>
              <a:buClr>
                <a:srgbClr val="000000"/>
              </a:buClr>
              <a:buSzTx/>
              <a:buFont typeface="Arial"/>
              <a:buNone/>
              <a:tabLst/>
              <a:defRPr/>
            </a:pPr>
            <a:r>
              <a:rPr kumimoji="0" lang="en-US" sz="2200" b="0" i="0" u="none" strike="noStrike" kern="0" cap="none" spc="0" normalizeH="0" baseline="0" noProof="0">
                <a:ln>
                  <a:noFill/>
                </a:ln>
                <a:solidFill>
                  <a:srgbClr val="FFFFFF"/>
                </a:solidFill>
                <a:effectLst/>
                <a:uLnTx/>
                <a:uFillTx/>
                <a:latin typeface="Arial"/>
                <a:ea typeface="Arial"/>
                <a:cs typeface="Arial"/>
                <a:sym typeface="Arial"/>
              </a:rPr>
              <a:t>1</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g737430feea_0_345"/>
          <p:cNvSpPr txBox="1"/>
          <p:nvPr/>
        </p:nvSpPr>
        <p:spPr>
          <a:xfrm>
            <a:off x="514350" y="93980"/>
            <a:ext cx="5182200" cy="7548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4400" b="1" i="0" u="none" strike="noStrike" kern="0" cap="none" spc="0" normalizeH="0" baseline="0" noProof="0">
                <a:ln>
                  <a:noFill/>
                </a:ln>
                <a:solidFill>
                  <a:srgbClr val="000000"/>
                </a:solidFill>
                <a:effectLst/>
                <a:uLnTx/>
                <a:uFillTx/>
                <a:latin typeface="Open Sans ExtraBold"/>
                <a:ea typeface="Open Sans ExtraBold"/>
                <a:cs typeface="Open Sans ExtraBold"/>
                <a:sym typeface="Open Sans ExtraBold"/>
              </a:rPr>
              <a:t>Materials Needed</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g737430feea_0_345"/>
          <p:cNvSpPr txBox="1"/>
          <p:nvPr/>
        </p:nvSpPr>
        <p:spPr>
          <a:xfrm>
            <a:off x="4256202" y="2201107"/>
            <a:ext cx="284100" cy="2757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89006"/>
              </a:lnSpc>
              <a:spcBef>
                <a:spcPts val="0"/>
              </a:spcBef>
              <a:spcAft>
                <a:spcPts val="0"/>
              </a:spcAft>
              <a:buClr>
                <a:srgbClr val="000000"/>
              </a:buClr>
              <a:buSzTx/>
              <a:buFont typeface="Arial"/>
              <a:buNone/>
              <a:tabLst/>
              <a:defRPr/>
            </a:pPr>
            <a:r>
              <a:rPr kumimoji="0" lang="en-US" sz="2200" b="0" i="0" u="none" strike="noStrike" kern="0" cap="none" spc="0" normalizeH="0" baseline="0" noProof="0">
                <a:ln>
                  <a:noFill/>
                </a:ln>
                <a:solidFill>
                  <a:srgbClr val="FFFFFF"/>
                </a:solidFill>
                <a:effectLst/>
                <a:uLnTx/>
                <a:uFillTx/>
                <a:latin typeface="Arial"/>
                <a:ea typeface="Arial"/>
                <a:cs typeface="Arial"/>
                <a:sym typeface="Arial"/>
              </a:rPr>
              <a:t>4</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g737430feea_0_345"/>
          <p:cNvSpPr txBox="1"/>
          <p:nvPr/>
        </p:nvSpPr>
        <p:spPr>
          <a:xfrm>
            <a:off x="4256202" y="2896987"/>
            <a:ext cx="284100" cy="2757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89006"/>
              </a:lnSpc>
              <a:spcBef>
                <a:spcPts val="0"/>
              </a:spcBef>
              <a:spcAft>
                <a:spcPts val="0"/>
              </a:spcAft>
              <a:buClr>
                <a:srgbClr val="000000"/>
              </a:buClr>
              <a:buSzTx/>
              <a:buFont typeface="Arial"/>
              <a:buNone/>
              <a:tabLst/>
              <a:defRPr/>
            </a:pPr>
            <a:r>
              <a:rPr kumimoji="0" lang="en-US" sz="2200" b="0" i="0" u="none" strike="noStrike" kern="0" cap="none" spc="0" normalizeH="0" baseline="0" noProof="0">
                <a:ln>
                  <a:noFill/>
                </a:ln>
                <a:solidFill>
                  <a:srgbClr val="FFFFFF"/>
                </a:solidFill>
                <a:effectLst/>
                <a:uLnTx/>
                <a:uFillTx/>
                <a:latin typeface="Arial"/>
                <a:ea typeface="Arial"/>
                <a:cs typeface="Arial"/>
                <a:sym typeface="Arial"/>
              </a:rPr>
              <a:t>6</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g737430feea_0_345"/>
          <p:cNvSpPr txBox="1"/>
          <p:nvPr/>
        </p:nvSpPr>
        <p:spPr>
          <a:xfrm>
            <a:off x="1163020" y="1426175"/>
            <a:ext cx="7153500" cy="2427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20006"/>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srgbClr val="222222"/>
                </a:solidFill>
                <a:effectLst/>
                <a:uLnTx/>
                <a:uFillTx/>
                <a:latin typeface="Source Sans Pro"/>
                <a:ea typeface="Source Sans Pro"/>
                <a:cs typeface="Source Sans Pro"/>
                <a:sym typeface="Source Sans Pro"/>
              </a:rPr>
              <a:t>Markers, Chalk, Flip chart, Chalkboard, Large piece of paper</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g737430feea_0_345"/>
          <p:cNvSpPr/>
          <p:nvPr/>
        </p:nvSpPr>
        <p:spPr>
          <a:xfrm>
            <a:off x="728494" y="1886619"/>
            <a:ext cx="7611600" cy="421200"/>
          </a:xfrm>
          <a:prstGeom prst="rect">
            <a:avLst/>
          </a:prstGeom>
          <a:solidFill>
            <a:srgbClr val="FFCC00"/>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g737430feea_0_345"/>
          <p:cNvSpPr/>
          <p:nvPr/>
        </p:nvSpPr>
        <p:spPr>
          <a:xfrm>
            <a:off x="719078" y="1886619"/>
            <a:ext cx="319800" cy="421200"/>
          </a:xfrm>
          <a:prstGeom prst="rect">
            <a:avLst/>
          </a:prstGeom>
          <a:solidFill>
            <a:srgbClr val="222222"/>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g737430feea_0_345"/>
          <p:cNvSpPr txBox="1"/>
          <p:nvPr/>
        </p:nvSpPr>
        <p:spPr>
          <a:xfrm>
            <a:off x="736935" y="1990452"/>
            <a:ext cx="284100" cy="2757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89006"/>
              </a:lnSpc>
              <a:spcBef>
                <a:spcPts val="0"/>
              </a:spcBef>
              <a:spcAft>
                <a:spcPts val="0"/>
              </a:spcAft>
              <a:buClr>
                <a:srgbClr val="000000"/>
              </a:buClr>
              <a:buSzTx/>
              <a:buFont typeface="Arial"/>
              <a:buNone/>
              <a:tabLst/>
              <a:defRPr/>
            </a:pPr>
            <a:r>
              <a:rPr kumimoji="0" lang="en-US" sz="2200" b="0" i="0" u="none" strike="noStrike" kern="0" cap="none" spc="0" normalizeH="0" baseline="0" noProof="0">
                <a:ln>
                  <a:noFill/>
                </a:ln>
                <a:solidFill>
                  <a:srgbClr val="FFFFFF"/>
                </a:solidFill>
                <a:effectLst/>
                <a:uLnTx/>
                <a:uFillTx/>
                <a:latin typeface="Arial"/>
                <a:cs typeface="Arial"/>
                <a:sym typeface="Arial"/>
              </a:rPr>
              <a:t>2</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g737430feea_0_345"/>
          <p:cNvSpPr/>
          <p:nvPr/>
        </p:nvSpPr>
        <p:spPr>
          <a:xfrm>
            <a:off x="719078" y="2456344"/>
            <a:ext cx="7611600" cy="421200"/>
          </a:xfrm>
          <a:prstGeom prst="rect">
            <a:avLst/>
          </a:prstGeom>
          <a:solidFill>
            <a:srgbClr val="FFCC00"/>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g737430feea_0_345"/>
          <p:cNvSpPr/>
          <p:nvPr/>
        </p:nvSpPr>
        <p:spPr>
          <a:xfrm>
            <a:off x="709662" y="2456344"/>
            <a:ext cx="319800" cy="421200"/>
          </a:xfrm>
          <a:prstGeom prst="rect">
            <a:avLst/>
          </a:prstGeom>
          <a:solidFill>
            <a:srgbClr val="222222"/>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g737430feea_0_345"/>
          <p:cNvSpPr txBox="1"/>
          <p:nvPr/>
        </p:nvSpPr>
        <p:spPr>
          <a:xfrm>
            <a:off x="727519" y="2560178"/>
            <a:ext cx="284100" cy="2757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89006"/>
              </a:lnSpc>
              <a:spcBef>
                <a:spcPts val="0"/>
              </a:spcBef>
              <a:spcAft>
                <a:spcPts val="0"/>
              </a:spcAft>
              <a:buClr>
                <a:srgbClr val="000000"/>
              </a:buClr>
              <a:buSzTx/>
              <a:buFont typeface="Arial"/>
              <a:buNone/>
              <a:tabLst/>
              <a:defRPr/>
            </a:pPr>
            <a:r>
              <a:rPr kumimoji="0" lang="en-US" sz="2200" b="0" i="0" u="none" strike="noStrike" kern="0" cap="none" spc="0" normalizeH="0" baseline="0" noProof="0">
                <a:ln>
                  <a:noFill/>
                </a:ln>
                <a:solidFill>
                  <a:srgbClr val="FFFFFF"/>
                </a:solidFill>
                <a:effectLst/>
                <a:uLnTx/>
                <a:uFillTx/>
                <a:latin typeface="Arial"/>
                <a:cs typeface="Arial"/>
                <a:sym typeface="Arial"/>
              </a:rPr>
              <a:t>3</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g737430feea_0_345"/>
          <p:cNvSpPr/>
          <p:nvPr/>
        </p:nvSpPr>
        <p:spPr>
          <a:xfrm>
            <a:off x="719078" y="3003809"/>
            <a:ext cx="7611600" cy="421200"/>
          </a:xfrm>
          <a:prstGeom prst="rect">
            <a:avLst/>
          </a:prstGeom>
          <a:solidFill>
            <a:srgbClr val="FFCC00"/>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g737430feea_0_345"/>
          <p:cNvSpPr/>
          <p:nvPr/>
        </p:nvSpPr>
        <p:spPr>
          <a:xfrm>
            <a:off x="709662" y="3003809"/>
            <a:ext cx="319800" cy="421200"/>
          </a:xfrm>
          <a:prstGeom prst="rect">
            <a:avLst/>
          </a:prstGeom>
          <a:solidFill>
            <a:srgbClr val="222222"/>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g737430feea_0_345"/>
          <p:cNvSpPr txBox="1"/>
          <p:nvPr/>
        </p:nvSpPr>
        <p:spPr>
          <a:xfrm>
            <a:off x="727519" y="3107642"/>
            <a:ext cx="284100" cy="2757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89006"/>
              </a:lnSpc>
              <a:spcBef>
                <a:spcPts val="0"/>
              </a:spcBef>
              <a:spcAft>
                <a:spcPts val="0"/>
              </a:spcAft>
              <a:buClr>
                <a:srgbClr val="000000"/>
              </a:buClr>
              <a:buSzTx/>
              <a:buFont typeface="Arial"/>
              <a:buNone/>
              <a:tabLst/>
              <a:defRPr/>
            </a:pPr>
            <a:r>
              <a:rPr kumimoji="0" lang="en-US" sz="2200" b="0" i="0" u="none" strike="noStrike" kern="0" cap="none" spc="0" normalizeH="0" baseline="0" noProof="0">
                <a:ln>
                  <a:noFill/>
                </a:ln>
                <a:solidFill>
                  <a:srgbClr val="FFFFFF"/>
                </a:solidFill>
                <a:effectLst/>
                <a:uLnTx/>
                <a:uFillTx/>
                <a:latin typeface="Arial"/>
                <a:cs typeface="Arial"/>
                <a:sym typeface="Arial"/>
              </a:rPr>
              <a:t>4</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g737430feea_0_345"/>
          <p:cNvSpPr/>
          <p:nvPr/>
        </p:nvSpPr>
        <p:spPr>
          <a:xfrm>
            <a:off x="719078" y="4047241"/>
            <a:ext cx="7611600" cy="421200"/>
          </a:xfrm>
          <a:prstGeom prst="rect">
            <a:avLst/>
          </a:prstGeom>
          <a:solidFill>
            <a:srgbClr val="FFCC00"/>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g737430feea_0_345"/>
          <p:cNvSpPr/>
          <p:nvPr/>
        </p:nvSpPr>
        <p:spPr>
          <a:xfrm>
            <a:off x="709662" y="4047241"/>
            <a:ext cx="319800" cy="421200"/>
          </a:xfrm>
          <a:prstGeom prst="rect">
            <a:avLst/>
          </a:prstGeom>
          <a:solidFill>
            <a:srgbClr val="222222"/>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g737430feea_0_345"/>
          <p:cNvSpPr txBox="1"/>
          <p:nvPr/>
        </p:nvSpPr>
        <p:spPr>
          <a:xfrm>
            <a:off x="695539" y="4103813"/>
            <a:ext cx="319800" cy="2757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89006"/>
              </a:lnSpc>
              <a:spcBef>
                <a:spcPts val="0"/>
              </a:spcBef>
              <a:spcAft>
                <a:spcPts val="0"/>
              </a:spcAft>
              <a:buClr>
                <a:srgbClr val="000000"/>
              </a:buClr>
              <a:buSzTx/>
              <a:buFont typeface="Arial"/>
              <a:buNone/>
              <a:tabLst/>
              <a:defRPr/>
            </a:pPr>
            <a:r>
              <a:rPr kumimoji="0" lang="en-US" sz="2200" b="0" i="0" u="none" strike="noStrike" kern="0" cap="none" spc="0" normalizeH="0" baseline="0" noProof="0">
                <a:ln>
                  <a:noFill/>
                </a:ln>
                <a:solidFill>
                  <a:srgbClr val="FFFFFF"/>
                </a:solidFill>
                <a:effectLst/>
                <a:uLnTx/>
                <a:uFillTx/>
                <a:latin typeface="Arial"/>
                <a:cs typeface="Arial"/>
                <a:sym typeface="Arial"/>
              </a:rPr>
              <a:t>6</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g737430feea_0_345"/>
          <p:cNvSpPr txBox="1"/>
          <p:nvPr/>
        </p:nvSpPr>
        <p:spPr>
          <a:xfrm>
            <a:off x="1148900" y="3093250"/>
            <a:ext cx="7464000" cy="4212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20006"/>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srgbClr val="222222"/>
                </a:solidFill>
                <a:effectLst/>
                <a:uLnTx/>
                <a:uFillTx/>
                <a:latin typeface="Source Sans Pro"/>
                <a:ea typeface="Source Sans Pro"/>
                <a:cs typeface="Source Sans Pro"/>
                <a:sym typeface="Source Sans Pro"/>
              </a:rPr>
              <a:t>A Family image and two sets of family photographs</a:t>
            </a:r>
            <a:endParaRPr kumimoji="0" sz="1600" b="0" i="0" u="none" strike="noStrike" kern="0" cap="none" spc="0" normalizeH="0" baseline="0" noProof="0">
              <a:ln>
                <a:noFill/>
              </a:ln>
              <a:solidFill>
                <a:srgbClr val="222222"/>
              </a:solidFill>
              <a:effectLst/>
              <a:uLnTx/>
              <a:uFillTx/>
              <a:latin typeface="Source Sans Pro"/>
              <a:ea typeface="Source Sans Pro"/>
              <a:cs typeface="Source Sans Pro"/>
              <a:sym typeface="Source Sans Pro"/>
            </a:endParaRPr>
          </a:p>
          <a:p>
            <a:pPr marL="0" marR="0" lvl="0" indent="0" algn="l" defTabSz="914400" rtl="0" eaLnBrk="1" fontAlgn="auto" latinLnBrk="0" hangingPunct="1">
              <a:lnSpc>
                <a:spcPct val="120006"/>
              </a:lnSpc>
              <a:spcBef>
                <a:spcPts val="0"/>
              </a:spcBef>
              <a:spcAft>
                <a:spcPts val="0"/>
              </a:spcAft>
              <a:buClr>
                <a:srgbClr val="000000"/>
              </a:buClr>
              <a:buSzTx/>
              <a:buFont typeface="Arial"/>
              <a:buNone/>
              <a:tabLst/>
              <a:defRPr/>
            </a:pPr>
            <a:endParaRPr kumimoji="0" sz="1600" b="0" i="0" u="none" strike="noStrike" kern="0" cap="none" spc="0" normalizeH="0" baseline="0" noProof="0">
              <a:ln>
                <a:noFill/>
              </a:ln>
              <a:solidFill>
                <a:srgbClr val="222222"/>
              </a:solidFill>
              <a:effectLst/>
              <a:uLnTx/>
              <a:uFillTx/>
              <a:latin typeface="Source Sans Pro"/>
              <a:ea typeface="Source Sans Pro"/>
              <a:cs typeface="Source Sans Pro"/>
              <a:sym typeface="Source Sans Pro"/>
            </a:endParaRPr>
          </a:p>
        </p:txBody>
      </p:sp>
      <p:sp>
        <p:nvSpPr>
          <p:cNvPr id="159" name="Google Shape;159;g737430feea_0_345"/>
          <p:cNvSpPr txBox="1"/>
          <p:nvPr/>
        </p:nvSpPr>
        <p:spPr>
          <a:xfrm>
            <a:off x="5816917" y="3622201"/>
            <a:ext cx="1530600" cy="2427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20006"/>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srgbClr val="222222"/>
                </a:solidFill>
                <a:effectLst/>
                <a:uLnTx/>
                <a:uFillTx/>
                <a:latin typeface="Source Sans Pro"/>
                <a:ea typeface="Source Sans Pro"/>
                <a:cs typeface="Source Sans Pro"/>
                <a:sym typeface="Source Sans Pro"/>
              </a:rPr>
              <a:t>Article 13 CRC</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g737430feea_0_345"/>
          <p:cNvSpPr txBox="1"/>
          <p:nvPr/>
        </p:nvSpPr>
        <p:spPr>
          <a:xfrm>
            <a:off x="1163025" y="1758025"/>
            <a:ext cx="7029900" cy="5496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15000"/>
              </a:lnSpc>
              <a:spcBef>
                <a:spcPts val="1200"/>
              </a:spcBef>
              <a:spcAft>
                <a:spcPts val="0"/>
              </a:spcAft>
              <a:buClr>
                <a:srgbClr val="000000"/>
              </a:buClr>
              <a:buSzTx/>
              <a:buFont typeface="Arial"/>
              <a:buNone/>
              <a:tabLst/>
              <a:defRPr/>
            </a:pPr>
            <a:r>
              <a:rPr kumimoji="0" lang="en-US" sz="1500" b="0" i="0" u="none" strike="noStrike" kern="0" cap="none" spc="0" normalizeH="0" baseline="0" noProof="0">
                <a:ln>
                  <a:noFill/>
                </a:ln>
                <a:solidFill>
                  <a:srgbClr val="000000"/>
                </a:solidFill>
                <a:effectLst/>
                <a:uLnTx/>
                <a:uFillTx/>
                <a:latin typeface="Proxima Nova"/>
                <a:ea typeface="Proxima Nova"/>
                <a:cs typeface="Proxima Nova"/>
                <a:sym typeface="Proxima Nova"/>
              </a:rPr>
              <a:t>Documents: Universal Declaration of Human Rights, UDHR 16, CRC 9 and 20</a:t>
            </a:r>
            <a:r>
              <a:rPr kumimoji="0" lang="en-US" sz="1600" b="0" i="0" u="none" strike="noStrike" kern="0" cap="none" spc="0" normalizeH="0" baseline="0" noProof="0">
                <a:ln>
                  <a:noFill/>
                </a:ln>
                <a:solidFill>
                  <a:srgbClr val="000000"/>
                </a:solidFill>
                <a:effectLst/>
                <a:uLnTx/>
                <a:uFillTx/>
                <a:latin typeface="Proxima Nova"/>
                <a:ea typeface="Proxima Nova"/>
                <a:cs typeface="Proxima Nova"/>
                <a:sym typeface="Proxima Nova"/>
              </a:rPr>
              <a:t> </a:t>
            </a:r>
            <a:endParaRPr kumimoji="0" sz="1600" b="0" i="0" u="none" strike="noStrike" kern="0" cap="none" spc="0" normalizeH="0" baseline="0" noProof="0">
              <a:ln>
                <a:noFill/>
              </a:ln>
              <a:solidFill>
                <a:srgbClr val="000000"/>
              </a:solidFill>
              <a:effectLst/>
              <a:uLnTx/>
              <a:uFillTx/>
              <a:latin typeface="Proxima Nova"/>
              <a:ea typeface="Proxima Nova"/>
              <a:cs typeface="Proxima Nova"/>
              <a:sym typeface="Proxima Nova"/>
            </a:endParaRPr>
          </a:p>
          <a:p>
            <a:pPr marL="0" marR="0" lvl="0" indent="0" algn="l" defTabSz="914400" rtl="0" eaLnBrk="1" fontAlgn="auto" latinLnBrk="0" hangingPunct="1">
              <a:lnSpc>
                <a:spcPct val="115000"/>
              </a:lnSpc>
              <a:spcBef>
                <a:spcPts val="2100"/>
              </a:spcBef>
              <a:spcAft>
                <a:spcPts val="0"/>
              </a:spcAft>
              <a:buClr>
                <a:srgbClr val="000000"/>
              </a:buClr>
              <a:buSzTx/>
              <a:buFont typeface="Arial"/>
              <a:buNone/>
              <a:tabLst/>
              <a:defRPr/>
            </a:pPr>
            <a:r>
              <a:rPr kumimoji="0" lang="en-US" sz="1500" b="0" i="0" u="none" strike="noStrike" kern="0" cap="none" spc="0" normalizeH="0" baseline="0" noProof="0">
                <a:ln>
                  <a:noFill/>
                </a:ln>
                <a:solidFill>
                  <a:srgbClr val="000000"/>
                </a:solidFill>
                <a:effectLst/>
                <a:uLnTx/>
                <a:uFillTx/>
                <a:latin typeface="Proxima Nova"/>
                <a:ea typeface="Proxima Nova"/>
                <a:cs typeface="Proxima Nova"/>
                <a:sym typeface="Proxima Nova"/>
              </a:rPr>
              <a:t>Mini poster: The Right to a Family </a:t>
            </a:r>
            <a:endParaRPr kumimoji="0" sz="1600" b="0" i="0" u="none" strike="noStrike" kern="0" cap="none" spc="0" normalizeH="0" baseline="0" noProof="0">
              <a:ln>
                <a:noFill/>
              </a:ln>
              <a:solidFill>
                <a:srgbClr val="222222"/>
              </a:solidFill>
              <a:effectLst/>
              <a:uLnTx/>
              <a:uFillTx/>
              <a:latin typeface="Source Sans Pro"/>
              <a:ea typeface="Source Sans Pro"/>
              <a:cs typeface="Source Sans Pro"/>
              <a:sym typeface="Source Sans Pro"/>
            </a:endParaRPr>
          </a:p>
          <a:p>
            <a:pPr marL="0" marR="0" lvl="0" indent="0" algn="l" defTabSz="914400" rtl="0" eaLnBrk="1" fontAlgn="auto" latinLnBrk="0" hangingPunct="1">
              <a:lnSpc>
                <a:spcPct val="120006"/>
              </a:lnSpc>
              <a:spcBef>
                <a:spcPts val="2300"/>
              </a:spcBef>
              <a:spcAft>
                <a:spcPts val="0"/>
              </a:spcAft>
              <a:buClr>
                <a:srgbClr val="000000"/>
              </a:buClr>
              <a:buSzTx/>
              <a:buFont typeface="Arial"/>
              <a:buNone/>
              <a:tabLst/>
              <a:defRPr/>
            </a:pPr>
            <a:endParaRPr kumimoji="0" sz="1600" b="0" i="0" u="none" strike="noStrike" kern="0" cap="none" spc="0" normalizeH="0" baseline="0" noProof="0">
              <a:ln>
                <a:noFill/>
              </a:ln>
              <a:solidFill>
                <a:srgbClr val="222222"/>
              </a:solidFill>
              <a:effectLst/>
              <a:uLnTx/>
              <a:uFillTx/>
              <a:latin typeface="Source Sans Pro"/>
              <a:ea typeface="Source Sans Pro"/>
              <a:cs typeface="Source Sans Pro"/>
              <a:sym typeface="Source Sans Pro"/>
            </a:endParaRPr>
          </a:p>
        </p:txBody>
      </p:sp>
      <p:sp>
        <p:nvSpPr>
          <p:cNvPr id="161" name="Google Shape;161;g737430feea_0_345"/>
          <p:cNvSpPr txBox="1"/>
          <p:nvPr/>
        </p:nvSpPr>
        <p:spPr>
          <a:xfrm>
            <a:off x="1148900" y="4136575"/>
            <a:ext cx="7029900" cy="2427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20006"/>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srgbClr val="222222"/>
                </a:solidFill>
                <a:effectLst/>
                <a:uLnTx/>
                <a:uFillTx/>
                <a:latin typeface="Source Sans Pro"/>
                <a:ea typeface="Source Sans Pro"/>
                <a:cs typeface="Source Sans Pro"/>
                <a:sym typeface="Source Sans Pro"/>
              </a:rPr>
              <a:t>Talking Stick, Class Role, Class Rules, Song: Here we are together, Review sheet</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g737430feea_0_345"/>
          <p:cNvSpPr/>
          <p:nvPr/>
        </p:nvSpPr>
        <p:spPr>
          <a:xfrm>
            <a:off x="704953" y="3532855"/>
            <a:ext cx="7611600" cy="421200"/>
          </a:xfrm>
          <a:prstGeom prst="rect">
            <a:avLst/>
          </a:prstGeom>
          <a:solidFill>
            <a:srgbClr val="FFCC00"/>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g737430feea_0_345"/>
          <p:cNvSpPr/>
          <p:nvPr/>
        </p:nvSpPr>
        <p:spPr>
          <a:xfrm>
            <a:off x="695537" y="3532855"/>
            <a:ext cx="319800" cy="421200"/>
          </a:xfrm>
          <a:prstGeom prst="rect">
            <a:avLst/>
          </a:prstGeom>
          <a:solidFill>
            <a:srgbClr val="222222"/>
          </a:solidFill>
          <a:ln>
            <a:noFill/>
          </a:ln>
        </p:spPr>
        <p:txBody>
          <a:bodyPr spcFirstLastPara="1" wrap="square" lIns="45725" tIns="45725" rIns="45725" bIns="457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g737430feea_0_345"/>
          <p:cNvSpPr txBox="1"/>
          <p:nvPr/>
        </p:nvSpPr>
        <p:spPr>
          <a:xfrm>
            <a:off x="713394" y="3636688"/>
            <a:ext cx="284100" cy="2757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89006"/>
              </a:lnSpc>
              <a:spcBef>
                <a:spcPts val="0"/>
              </a:spcBef>
              <a:spcAft>
                <a:spcPts val="0"/>
              </a:spcAft>
              <a:buClr>
                <a:srgbClr val="000000"/>
              </a:buClr>
              <a:buSzTx/>
              <a:buFont typeface="Arial"/>
              <a:buNone/>
              <a:tabLst/>
              <a:defRPr/>
            </a:pPr>
            <a:r>
              <a:rPr kumimoji="0" lang="en-US" sz="2200" b="0" i="0" u="none" strike="noStrike" kern="0" cap="none" spc="0" normalizeH="0" baseline="0" noProof="0">
                <a:ln>
                  <a:noFill/>
                </a:ln>
                <a:solidFill>
                  <a:srgbClr val="FFFFFF"/>
                </a:solidFill>
                <a:effectLst/>
                <a:uLnTx/>
                <a:uFillTx/>
                <a:latin typeface="Arial"/>
                <a:cs typeface="Arial"/>
                <a:sym typeface="Arial"/>
              </a:rPr>
              <a:t>5</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g737430feea_0_345"/>
          <p:cNvSpPr txBox="1"/>
          <p:nvPr/>
        </p:nvSpPr>
        <p:spPr>
          <a:xfrm>
            <a:off x="1148900" y="3532850"/>
            <a:ext cx="7029900" cy="3321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15000"/>
              </a:lnSpc>
              <a:spcBef>
                <a:spcPts val="1200"/>
              </a:spcBef>
              <a:spcAft>
                <a:spcPts val="0"/>
              </a:spcAft>
              <a:buClr>
                <a:srgbClr val="000000"/>
              </a:buClr>
              <a:buSzTx/>
              <a:buFont typeface="Arial"/>
              <a:buNone/>
              <a:tabLst/>
              <a:defRPr/>
            </a:pPr>
            <a:r>
              <a:rPr kumimoji="0" lang="en-US" sz="1500" b="0" i="0" u="none" strike="noStrike" kern="0" cap="none" spc="0" normalizeH="0" baseline="0" noProof="0">
                <a:ln>
                  <a:noFill/>
                </a:ln>
                <a:solidFill>
                  <a:srgbClr val="000000"/>
                </a:solidFill>
                <a:effectLst/>
                <a:uLnTx/>
                <a:uFillTx/>
                <a:latin typeface="Proxima Nova"/>
                <a:ea typeface="Proxima Nova"/>
                <a:cs typeface="Proxima Nova"/>
                <a:sym typeface="Proxima Nova"/>
              </a:rPr>
              <a:t>Illustrations for the UDHR from Lesson 1.</a:t>
            </a:r>
            <a:endParaRPr kumimoji="0" sz="1500" b="0" i="0" u="none" strike="noStrike" kern="0" cap="none" spc="0" normalizeH="0" baseline="0" noProof="0">
              <a:ln>
                <a:noFill/>
              </a:ln>
              <a:solidFill>
                <a:srgbClr val="000000"/>
              </a:solidFill>
              <a:effectLst/>
              <a:uLnTx/>
              <a:uFillTx/>
              <a:latin typeface="Proxima Nova"/>
              <a:ea typeface="Proxima Nova"/>
              <a:cs typeface="Proxima Nova"/>
              <a:sym typeface="Proxima Nova"/>
            </a:endParaRPr>
          </a:p>
          <a:p>
            <a:pPr marL="0" marR="0" lvl="0" indent="0" algn="l" defTabSz="914400" rtl="0" eaLnBrk="1" fontAlgn="auto" latinLnBrk="0" hangingPunct="1">
              <a:lnSpc>
                <a:spcPct val="115000"/>
              </a:lnSpc>
              <a:spcBef>
                <a:spcPts val="2300"/>
              </a:spcBef>
              <a:spcAft>
                <a:spcPts val="2200"/>
              </a:spcAft>
              <a:buClr>
                <a:srgbClr val="000000"/>
              </a:buClr>
              <a:buSzTx/>
              <a:buFont typeface="Arial"/>
              <a:buNone/>
              <a:tabLst/>
              <a:defRPr/>
            </a:pPr>
            <a:endParaRPr kumimoji="0" sz="1500" b="0" i="0" u="none" strike="noStrike" kern="0" cap="none" spc="0" normalizeH="0" baseline="0" noProof="0">
              <a:ln>
                <a:noFill/>
              </a:ln>
              <a:solidFill>
                <a:srgbClr val="000000"/>
              </a:solidFill>
              <a:effectLst/>
              <a:uLnTx/>
              <a:uFillTx/>
              <a:latin typeface="Proxima Nova"/>
              <a:ea typeface="Proxima Nova"/>
              <a:cs typeface="Proxima Nova"/>
              <a:sym typeface="Proxima Nova"/>
            </a:endParaRPr>
          </a:p>
        </p:txBody>
      </p:sp>
      <p:pic>
        <p:nvPicPr>
          <p:cNvPr id="166" name="Google Shape;166;g737430feea_0_345"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87"/>
        <p:cNvGrpSpPr/>
        <p:nvPr/>
      </p:nvGrpSpPr>
      <p:grpSpPr>
        <a:xfrm>
          <a:off x="0" y="0"/>
          <a:ext cx="0" cy="0"/>
          <a:chOff x="0" y="0"/>
          <a:chExt cx="0" cy="0"/>
        </a:xfrm>
      </p:grpSpPr>
      <p:pic>
        <p:nvPicPr>
          <p:cNvPr id="88" name="Google Shape;88;p2" descr="Four children jumping and raising their hands in joy"/>
          <p:cNvPicPr preferRelativeResize="0"/>
          <p:nvPr/>
        </p:nvPicPr>
        <p:blipFill rotWithShape="1">
          <a:blip r:embed="rId3">
            <a:alphaModFix/>
          </a:blip>
          <a:srcRect/>
          <a:stretch/>
        </p:blipFill>
        <p:spPr>
          <a:xfrm>
            <a:off x="453655" y="1070344"/>
            <a:ext cx="5387002" cy="2913322"/>
          </a:xfrm>
          <a:custGeom>
            <a:avLst/>
            <a:gdLst/>
            <a:ahLst/>
            <a:cxnLst/>
            <a:rect l="l" t="t" r="r" b="b"/>
            <a:pathLst>
              <a:path w="5387002" h="2913322" fill="none" extrusionOk="0">
                <a:moveTo>
                  <a:pt x="0" y="0"/>
                </a:moveTo>
                <a:cubicBezTo>
                  <a:pt x="165954" y="-2018"/>
                  <a:pt x="296387" y="521"/>
                  <a:pt x="490816" y="0"/>
                </a:cubicBezTo>
                <a:cubicBezTo>
                  <a:pt x="685245" y="-521"/>
                  <a:pt x="775479" y="17337"/>
                  <a:pt x="1035501" y="0"/>
                </a:cubicBezTo>
                <a:cubicBezTo>
                  <a:pt x="1295524" y="-17337"/>
                  <a:pt x="1284134" y="14220"/>
                  <a:pt x="1472447" y="0"/>
                </a:cubicBezTo>
                <a:cubicBezTo>
                  <a:pt x="1660760" y="-14220"/>
                  <a:pt x="1901130" y="30910"/>
                  <a:pt x="2178743" y="0"/>
                </a:cubicBezTo>
                <a:cubicBezTo>
                  <a:pt x="2456356" y="-30910"/>
                  <a:pt x="2451350" y="24776"/>
                  <a:pt x="2615689" y="0"/>
                </a:cubicBezTo>
                <a:cubicBezTo>
                  <a:pt x="2780028" y="-24776"/>
                  <a:pt x="2952105" y="37398"/>
                  <a:pt x="3052634" y="0"/>
                </a:cubicBezTo>
                <a:cubicBezTo>
                  <a:pt x="3153164" y="-37398"/>
                  <a:pt x="3450802" y="10860"/>
                  <a:pt x="3705060" y="0"/>
                </a:cubicBezTo>
                <a:cubicBezTo>
                  <a:pt x="3959318" y="-10860"/>
                  <a:pt x="4017130" y="56989"/>
                  <a:pt x="4249746" y="0"/>
                </a:cubicBezTo>
                <a:cubicBezTo>
                  <a:pt x="4482362" y="-56989"/>
                  <a:pt x="5077507" y="47300"/>
                  <a:pt x="5387002" y="0"/>
                </a:cubicBezTo>
                <a:cubicBezTo>
                  <a:pt x="5434438" y="149814"/>
                  <a:pt x="5372321" y="284275"/>
                  <a:pt x="5387002" y="524398"/>
                </a:cubicBezTo>
                <a:cubicBezTo>
                  <a:pt x="5401683" y="764521"/>
                  <a:pt x="5351431" y="899283"/>
                  <a:pt x="5387002" y="1165329"/>
                </a:cubicBezTo>
                <a:cubicBezTo>
                  <a:pt x="5422573" y="1431375"/>
                  <a:pt x="5361918" y="1580066"/>
                  <a:pt x="5387002" y="1777126"/>
                </a:cubicBezTo>
                <a:cubicBezTo>
                  <a:pt x="5412086" y="1974186"/>
                  <a:pt x="5346034" y="2112518"/>
                  <a:pt x="5387002" y="2301524"/>
                </a:cubicBezTo>
                <a:cubicBezTo>
                  <a:pt x="5427970" y="2490530"/>
                  <a:pt x="5381628" y="2666367"/>
                  <a:pt x="5387002" y="2913322"/>
                </a:cubicBezTo>
                <a:cubicBezTo>
                  <a:pt x="5066264" y="2993972"/>
                  <a:pt x="4886055" y="2905146"/>
                  <a:pt x="4680706" y="2913322"/>
                </a:cubicBezTo>
                <a:cubicBezTo>
                  <a:pt x="4475357" y="2921498"/>
                  <a:pt x="4416176" y="2896873"/>
                  <a:pt x="4243760" y="2913322"/>
                </a:cubicBezTo>
                <a:cubicBezTo>
                  <a:pt x="4071344" y="2929771"/>
                  <a:pt x="3816812" y="2842194"/>
                  <a:pt x="3537465" y="2913322"/>
                </a:cubicBezTo>
                <a:cubicBezTo>
                  <a:pt x="3258119" y="2984450"/>
                  <a:pt x="3164698" y="2837656"/>
                  <a:pt x="2885039" y="2913322"/>
                </a:cubicBezTo>
                <a:cubicBezTo>
                  <a:pt x="2605380" y="2988988"/>
                  <a:pt x="2469210" y="2884633"/>
                  <a:pt x="2286483" y="2913322"/>
                </a:cubicBezTo>
                <a:cubicBezTo>
                  <a:pt x="2103756" y="2942011"/>
                  <a:pt x="1969735" y="2887162"/>
                  <a:pt x="1741797" y="2913322"/>
                </a:cubicBezTo>
                <a:cubicBezTo>
                  <a:pt x="1513859" y="2939482"/>
                  <a:pt x="1264512" y="2883843"/>
                  <a:pt x="1143242" y="2913322"/>
                </a:cubicBezTo>
                <a:cubicBezTo>
                  <a:pt x="1021973" y="2942801"/>
                  <a:pt x="792980" y="2887591"/>
                  <a:pt x="652426" y="2913322"/>
                </a:cubicBezTo>
                <a:cubicBezTo>
                  <a:pt x="511872" y="2939053"/>
                  <a:pt x="295805" y="2840668"/>
                  <a:pt x="0" y="2913322"/>
                </a:cubicBezTo>
                <a:cubicBezTo>
                  <a:pt x="-61016" y="2614059"/>
                  <a:pt x="29564" y="2575651"/>
                  <a:pt x="0" y="2272391"/>
                </a:cubicBezTo>
                <a:cubicBezTo>
                  <a:pt x="-29564" y="1969131"/>
                  <a:pt x="28004" y="1833856"/>
                  <a:pt x="0" y="1631460"/>
                </a:cubicBezTo>
                <a:cubicBezTo>
                  <a:pt x="-28004" y="1429064"/>
                  <a:pt x="33322" y="1263348"/>
                  <a:pt x="0" y="1019663"/>
                </a:cubicBezTo>
                <a:cubicBezTo>
                  <a:pt x="-33322" y="775978"/>
                  <a:pt x="26557" y="329729"/>
                  <a:pt x="0" y="0"/>
                </a:cubicBezTo>
                <a:close/>
              </a:path>
              <a:path w="5387002" h="2913322" extrusionOk="0">
                <a:moveTo>
                  <a:pt x="0" y="0"/>
                </a:moveTo>
                <a:cubicBezTo>
                  <a:pt x="124897" y="-28902"/>
                  <a:pt x="319477" y="44194"/>
                  <a:pt x="598556" y="0"/>
                </a:cubicBezTo>
                <a:cubicBezTo>
                  <a:pt x="877635" y="-44194"/>
                  <a:pt x="1069442" y="43339"/>
                  <a:pt x="1197112" y="0"/>
                </a:cubicBezTo>
                <a:cubicBezTo>
                  <a:pt x="1324782" y="-43339"/>
                  <a:pt x="1462009" y="38128"/>
                  <a:pt x="1687927" y="0"/>
                </a:cubicBezTo>
                <a:cubicBezTo>
                  <a:pt x="1913846" y="-38128"/>
                  <a:pt x="2095475" y="32419"/>
                  <a:pt x="2394223" y="0"/>
                </a:cubicBezTo>
                <a:cubicBezTo>
                  <a:pt x="2692971" y="-32419"/>
                  <a:pt x="2837457" y="42436"/>
                  <a:pt x="3046649" y="0"/>
                </a:cubicBezTo>
                <a:cubicBezTo>
                  <a:pt x="3255841" y="-42436"/>
                  <a:pt x="3541972" y="43783"/>
                  <a:pt x="3752945" y="0"/>
                </a:cubicBezTo>
                <a:cubicBezTo>
                  <a:pt x="3963918" y="-43783"/>
                  <a:pt x="4101119" y="9454"/>
                  <a:pt x="4243760" y="0"/>
                </a:cubicBezTo>
                <a:cubicBezTo>
                  <a:pt x="4386402" y="-9454"/>
                  <a:pt x="4561230" y="13387"/>
                  <a:pt x="4680706" y="0"/>
                </a:cubicBezTo>
                <a:cubicBezTo>
                  <a:pt x="4800182" y="-13387"/>
                  <a:pt x="5244059" y="80642"/>
                  <a:pt x="5387002" y="0"/>
                </a:cubicBezTo>
                <a:cubicBezTo>
                  <a:pt x="5405962" y="149279"/>
                  <a:pt x="5329345" y="449870"/>
                  <a:pt x="5387002" y="611798"/>
                </a:cubicBezTo>
                <a:cubicBezTo>
                  <a:pt x="5444659" y="773726"/>
                  <a:pt x="5345062" y="964638"/>
                  <a:pt x="5387002" y="1252728"/>
                </a:cubicBezTo>
                <a:cubicBezTo>
                  <a:pt x="5428942" y="1540818"/>
                  <a:pt x="5361675" y="1704057"/>
                  <a:pt x="5387002" y="1893659"/>
                </a:cubicBezTo>
                <a:cubicBezTo>
                  <a:pt x="5412329" y="2083261"/>
                  <a:pt x="5354587" y="2470106"/>
                  <a:pt x="5387002" y="2913322"/>
                </a:cubicBezTo>
                <a:cubicBezTo>
                  <a:pt x="5042568" y="2948815"/>
                  <a:pt x="4947130" y="2831481"/>
                  <a:pt x="4680706" y="2913322"/>
                </a:cubicBezTo>
                <a:cubicBezTo>
                  <a:pt x="4414282" y="2995163"/>
                  <a:pt x="4416648" y="2887390"/>
                  <a:pt x="4189890" y="2913322"/>
                </a:cubicBezTo>
                <a:cubicBezTo>
                  <a:pt x="3963132" y="2939254"/>
                  <a:pt x="3918342" y="2871668"/>
                  <a:pt x="3752945" y="2913322"/>
                </a:cubicBezTo>
                <a:cubicBezTo>
                  <a:pt x="3587548" y="2954976"/>
                  <a:pt x="3424165" y="2904945"/>
                  <a:pt x="3262129" y="2913322"/>
                </a:cubicBezTo>
                <a:cubicBezTo>
                  <a:pt x="3100093" y="2921699"/>
                  <a:pt x="2895715" y="2846512"/>
                  <a:pt x="2609703" y="2913322"/>
                </a:cubicBezTo>
                <a:cubicBezTo>
                  <a:pt x="2323691" y="2980132"/>
                  <a:pt x="2350335" y="2897220"/>
                  <a:pt x="2118887" y="2913322"/>
                </a:cubicBezTo>
                <a:cubicBezTo>
                  <a:pt x="1887439" y="2929424"/>
                  <a:pt x="1816952" y="2864144"/>
                  <a:pt x="1520332" y="2913322"/>
                </a:cubicBezTo>
                <a:cubicBezTo>
                  <a:pt x="1223712" y="2962500"/>
                  <a:pt x="1096442" y="2888249"/>
                  <a:pt x="975646" y="2913322"/>
                </a:cubicBezTo>
                <a:cubicBezTo>
                  <a:pt x="854850" y="2938395"/>
                  <a:pt x="738138" y="2912257"/>
                  <a:pt x="538700" y="2913322"/>
                </a:cubicBezTo>
                <a:cubicBezTo>
                  <a:pt x="339262" y="2914387"/>
                  <a:pt x="127684" y="2892519"/>
                  <a:pt x="0" y="2913322"/>
                </a:cubicBezTo>
                <a:cubicBezTo>
                  <a:pt x="-39699" y="2726783"/>
                  <a:pt x="10097" y="2564190"/>
                  <a:pt x="0" y="2418057"/>
                </a:cubicBezTo>
                <a:cubicBezTo>
                  <a:pt x="-10097" y="2271925"/>
                  <a:pt x="71329" y="2026662"/>
                  <a:pt x="0" y="1777126"/>
                </a:cubicBezTo>
                <a:cubicBezTo>
                  <a:pt x="-71329" y="1527590"/>
                  <a:pt x="53405" y="1427504"/>
                  <a:pt x="0" y="1252728"/>
                </a:cubicBezTo>
                <a:cubicBezTo>
                  <a:pt x="-53405" y="1077952"/>
                  <a:pt x="72253" y="856860"/>
                  <a:pt x="0" y="611798"/>
                </a:cubicBezTo>
                <a:cubicBezTo>
                  <a:pt x="-72253" y="366736"/>
                  <a:pt x="28832" y="182064"/>
                  <a:pt x="0" y="0"/>
                </a:cubicBezTo>
                <a:close/>
              </a:path>
            </a:pathLst>
          </a:custGeom>
          <a:noFill/>
          <a:ln w="28575" cap="flat" cmpd="sng">
            <a:solidFill>
              <a:srgbClr val="FF7A2E"/>
            </a:solidFill>
            <a:prstDash val="solid"/>
            <a:round/>
            <a:headEnd type="none" w="sm" len="sm"/>
            <a:tailEnd type="none" w="sm" len="sm"/>
          </a:ln>
        </p:spPr>
      </p:pic>
      <p:pic>
        <p:nvPicPr>
          <p:cNvPr id="90" name="Google Shape;90;p2"/>
          <p:cNvPicPr preferRelativeResize="0"/>
          <p:nvPr/>
        </p:nvPicPr>
        <p:blipFill>
          <a:blip r:embed="rId4"/>
          <a:srcRect/>
          <a:stretch/>
        </p:blipFill>
        <p:spPr>
          <a:xfrm>
            <a:off x="8114034" y="86674"/>
            <a:ext cx="914400" cy="914400"/>
          </a:xfrm>
          <a:prstGeom prst="rect">
            <a:avLst/>
          </a:prstGeom>
          <a:noFill/>
          <a:ln>
            <a:noFill/>
          </a:ln>
        </p:spPr>
      </p:pic>
      <p:sp>
        <p:nvSpPr>
          <p:cNvPr id="5" name="Google Shape;87;g7372b59db7_0_507">
            <a:extLst>
              <a:ext uri="{FF2B5EF4-FFF2-40B4-BE49-F238E27FC236}">
                <a16:creationId xmlns:a16="http://schemas.microsoft.com/office/drawing/2014/main" id="{01F8B920-C8FB-4D4C-AE72-F6BBD700B07E}"/>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FCC00"/>
                </a:solidFill>
                <a:effectLst/>
                <a:uLnTx/>
                <a:uFillTx/>
                <a:latin typeface="Arial"/>
                <a:cs typeface="Arial"/>
                <a:sym typeface="Arial"/>
              </a:rPr>
              <a:t>The Right to a Family</a:t>
            </a:r>
          </a:p>
        </p:txBody>
      </p:sp>
      <p:sp>
        <p:nvSpPr>
          <p:cNvPr id="7" name="Google Shape;95;g737430feea_0_1">
            <a:extLst>
              <a:ext uri="{FF2B5EF4-FFF2-40B4-BE49-F238E27FC236}">
                <a16:creationId xmlns:a16="http://schemas.microsoft.com/office/drawing/2014/main" id="{94D7E447-71C9-4BFC-A9EA-883D0CACD677}"/>
              </a:ext>
            </a:extLst>
          </p:cNvPr>
          <p:cNvSpPr txBox="1">
            <a:spLocks noGrp="1"/>
          </p:cNvSpPr>
          <p:nvPr>
            <p:ph type="ctrTitle"/>
          </p:nvPr>
        </p:nvSpPr>
        <p:spPr>
          <a:xfrm>
            <a:off x="5956300" y="1069975"/>
            <a:ext cx="3060700" cy="2913063"/>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4800"/>
              <a:buFont typeface="Arial"/>
              <a:buNone/>
            </a:pPr>
            <a:r>
              <a:rPr lang="en-US" dirty="0">
                <a:solidFill>
                  <a:srgbClr val="FF7A2E"/>
                </a:solidFill>
              </a:rPr>
              <a:t>Family</a:t>
            </a:r>
            <a:br>
              <a:rPr lang="en-US" dirty="0">
                <a:solidFill>
                  <a:srgbClr val="FF7A2E"/>
                </a:solidFill>
              </a:rPr>
            </a:br>
            <a:r>
              <a:rPr lang="en-US" sz="4000" dirty="0">
                <a:solidFill>
                  <a:srgbClr val="FF7A2E"/>
                </a:solidFill>
              </a:rPr>
              <a:t>A Beautiful Thing</a:t>
            </a:r>
            <a:br>
              <a:rPr lang="en-US" sz="4400" dirty="0">
                <a:solidFill>
                  <a:srgbClr val="FF7A2E"/>
                </a:solidFill>
              </a:rPr>
            </a:br>
            <a:r>
              <a:rPr lang="en-US" sz="1200" dirty="0"/>
              <a:t>1</a:t>
            </a:r>
            <a:br>
              <a:rPr lang="en-US" sz="2800" dirty="0">
                <a:solidFill>
                  <a:srgbClr val="FF7A2E"/>
                </a:solidFill>
              </a:rPr>
            </a:br>
            <a:r>
              <a:rPr lang="en-US" sz="2800" dirty="0">
                <a:solidFill>
                  <a:srgbClr val="FF7A2E"/>
                </a:solidFill>
              </a:rPr>
              <a:t>Lesson 4A</a:t>
            </a:r>
            <a:endParaRPr sz="4400" dirty="0">
              <a:solidFill>
                <a:srgbClr val="FF7A2E"/>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736ff654a8_0_339"/>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75" name="Google Shape;175;g736ff654a8_0_339"/>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76" name="Google Shape;176;g736ff654a8_0_33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6</a:t>
            </a:fld>
            <a:endParaRPr/>
          </a:p>
        </p:txBody>
      </p:sp>
      <p:pic>
        <p:nvPicPr>
          <p:cNvPr id="177" name="Google Shape;177;g736ff654a8_0_339" descr="Orange and yellow smiley sun the logo for welcome and warm up in the lessons"/>
          <p:cNvPicPr preferRelativeResize="0"/>
          <p:nvPr/>
        </p:nvPicPr>
        <p:blipFill rotWithShape="1">
          <a:blip r:embed="rId3">
            <a:alphaModFix/>
          </a:blip>
          <a:srcRect/>
          <a:stretch/>
        </p:blipFill>
        <p:spPr>
          <a:xfrm>
            <a:off x="7585100" y="25261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descr="Lyrics for Here We are Together">
            <a:hlinkClick r:id="rId3"/>
          </p:cNvPr>
          <p:cNvPicPr preferRelativeResize="0"/>
          <p:nvPr/>
        </p:nvPicPr>
        <p:blipFill rotWithShape="1">
          <a:blip r:embed="rId4">
            <a:alphaModFix/>
          </a:blip>
          <a:srcRect b="15812"/>
          <a:stretch/>
        </p:blipFill>
        <p:spPr>
          <a:xfrm>
            <a:off x="1591166" y="313998"/>
            <a:ext cx="5533534" cy="4458027"/>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3"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Here We Are Together</a:t>
            </a:r>
            <a:endParaRPr/>
          </a:p>
          <a:p>
            <a:pPr marL="0" lvl="0" indent="0" algn="l" rtl="0">
              <a:lnSpc>
                <a:spcPct val="100000"/>
              </a:lnSpc>
              <a:spcBef>
                <a:spcPts val="0"/>
              </a:spcBef>
              <a:spcAft>
                <a:spcPts val="0"/>
              </a:spcAft>
              <a:buSzPts val="3600"/>
              <a:buNone/>
            </a:pPr>
            <a:endParaRPr/>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000"/>
              <a:buNone/>
            </a:pPr>
            <a:r>
              <a:rPr lang="en-US" dirty="0"/>
              <a:t>All</a:t>
            </a:r>
            <a:r>
              <a:rPr lang="en-US" b="0" dirty="0"/>
              <a:t> </a:t>
            </a:r>
          </a:p>
          <a:p>
            <a:pPr marL="457200" lvl="1" indent="0">
              <a:spcBef>
                <a:spcPts val="600"/>
              </a:spcBef>
              <a:buNone/>
            </a:pPr>
            <a:r>
              <a:rPr lang="en-US" b="0" dirty="0"/>
              <a:t>Here we are together, together, together,</a:t>
            </a:r>
            <a:endParaRPr b="0" dirty="0"/>
          </a:p>
          <a:p>
            <a:pPr marL="457200" lvl="1" indent="0">
              <a:spcBef>
                <a:spcPts val="600"/>
              </a:spcBef>
              <a:buNone/>
            </a:pPr>
            <a:r>
              <a:rPr lang="en-US" b="0" dirty="0"/>
              <a:t>Here we are together, with our happy face.</a:t>
            </a:r>
            <a:endParaRPr b="0" dirty="0"/>
          </a:p>
          <a:p>
            <a:pPr marL="0" lvl="0" indent="0" algn="l" rtl="0">
              <a:lnSpc>
                <a:spcPct val="100000"/>
              </a:lnSpc>
              <a:spcBef>
                <a:spcPts val="600"/>
              </a:spcBef>
              <a:spcAft>
                <a:spcPts val="0"/>
              </a:spcAft>
              <a:buSzPts val="2000"/>
              <a:buNone/>
            </a:pPr>
            <a:r>
              <a:rPr lang="en-US" dirty="0"/>
              <a:t>Teacher</a:t>
            </a:r>
            <a:endParaRPr lang="en-US" b="0" dirty="0"/>
          </a:p>
          <a:p>
            <a:pPr marL="457200" lvl="1" indent="0">
              <a:spcBef>
                <a:spcPts val="600"/>
              </a:spcBef>
              <a:buNone/>
            </a:pPr>
            <a:r>
              <a:rPr lang="en-US" b="0" dirty="0"/>
              <a:t>There’s _________ and _________ and _________ and _________!</a:t>
            </a:r>
            <a:endParaRPr b="0" dirty="0"/>
          </a:p>
          <a:p>
            <a:pPr marL="0" lvl="0" indent="0" algn="l" rtl="0">
              <a:lnSpc>
                <a:spcPct val="100000"/>
              </a:lnSpc>
              <a:spcBef>
                <a:spcPts val="600"/>
              </a:spcBef>
              <a:spcAft>
                <a:spcPts val="0"/>
              </a:spcAft>
              <a:buSzPts val="2000"/>
              <a:buNone/>
            </a:pPr>
            <a:r>
              <a:rPr lang="en-US" dirty="0"/>
              <a:t>All</a:t>
            </a:r>
            <a:endParaRPr lang="en-US" b="0" dirty="0"/>
          </a:p>
          <a:p>
            <a:pPr marL="457200" lvl="1" indent="0">
              <a:spcBef>
                <a:spcPts val="600"/>
              </a:spcBef>
              <a:buNone/>
            </a:pPr>
            <a:r>
              <a:rPr lang="en-US" b="0" dirty="0"/>
              <a:t>Oh, here we are together in our happy place!</a:t>
            </a:r>
            <a:endParaRPr sz="2800" dirty="0"/>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6" name="Action Button: Sound 5">
            <a:hlinkClick r:id="rId4" highlightClick="1"/>
            <a:extLst>
              <a:ext uri="{FF2B5EF4-FFF2-40B4-BE49-F238E27FC236}">
                <a16:creationId xmlns:a16="http://schemas.microsoft.com/office/drawing/2014/main" id="{4656C2B8-F626-43A0-AEDC-722CB1B7E8E8}"/>
              </a:ext>
            </a:extLst>
          </p:cNvPr>
          <p:cNvSpPr/>
          <p:nvPr/>
        </p:nvSpPr>
        <p:spPr>
          <a:xfrm>
            <a:off x="7939734" y="3850438"/>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5"/>
          <p:cNvSpPr txBox="1">
            <a:spLocks noGrp="1"/>
          </p:cNvSpPr>
          <p:nvPr>
            <p:ph type="title"/>
          </p:nvPr>
        </p:nvSpPr>
        <p:spPr>
          <a:xfrm>
            <a:off x="869149" y="530359"/>
            <a:ext cx="7405799"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Review</a:t>
            </a:r>
            <a:endParaRPr dirty="0"/>
          </a:p>
        </p:txBody>
      </p:sp>
      <p:sp>
        <p:nvSpPr>
          <p:cNvPr id="199" name="Google Shape;199;p5"/>
          <p:cNvSpPr txBox="1">
            <a:spLocks noGrp="1"/>
          </p:cNvSpPr>
          <p:nvPr>
            <p:ph type="body" idx="1"/>
          </p:nvPr>
        </p:nvSpPr>
        <p:spPr>
          <a:xfrm>
            <a:off x="419100" y="1289415"/>
            <a:ext cx="3982849" cy="3027435"/>
          </a:xfrm>
          <a:prstGeom prst="rect">
            <a:avLst/>
          </a:prstGeom>
          <a:noFill/>
          <a:ln>
            <a:noFill/>
          </a:ln>
        </p:spPr>
        <p:txBody>
          <a:bodyPr spcFirstLastPara="1" wrap="square" lIns="91425" tIns="91425" rIns="91425" bIns="91425" anchor="t" anchorCtr="0">
            <a:normAutofit/>
          </a:bodyPr>
          <a:lstStyle/>
          <a:p>
            <a:pPr marL="0" lvl="0" indent="0" algn="l" rtl="0">
              <a:lnSpc>
                <a:spcPct val="90000"/>
              </a:lnSpc>
              <a:spcBef>
                <a:spcPts val="0"/>
              </a:spcBef>
              <a:spcAft>
                <a:spcPts val="0"/>
              </a:spcAft>
              <a:buSzPts val="2000"/>
              <a:buNone/>
            </a:pPr>
            <a:r>
              <a:rPr lang="en-US" sz="2800" b="0" dirty="0"/>
              <a:t>What is the basic and fundamental unit </a:t>
            </a:r>
          </a:p>
          <a:p>
            <a:pPr marL="0" lvl="0" indent="0" algn="l" rtl="0">
              <a:lnSpc>
                <a:spcPct val="90000"/>
              </a:lnSpc>
              <a:spcBef>
                <a:spcPts val="0"/>
              </a:spcBef>
              <a:spcAft>
                <a:spcPts val="0"/>
              </a:spcAft>
              <a:buSzPts val="2000"/>
              <a:buNone/>
            </a:pPr>
            <a:r>
              <a:rPr lang="en-US" sz="2800" b="0" dirty="0"/>
              <a:t>of society?</a:t>
            </a:r>
            <a:endParaRPr sz="2800" b="0" dirty="0"/>
          </a:p>
        </p:txBody>
      </p:sp>
      <p:sp>
        <p:nvSpPr>
          <p:cNvPr id="200" name="Google Shape;200;p5"/>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9</a:t>
            </a:fld>
            <a:endParaRPr sz="900"/>
          </a:p>
        </p:txBody>
      </p:sp>
      <p:pic>
        <p:nvPicPr>
          <p:cNvPr id="201" name="Google Shape;201;p5" descr="A Small green checkmark in a box the icon used to indicate a review throughout the presentation"/>
          <p:cNvPicPr preferRelativeResize="0">
            <a:picLocks noChangeAspect="1"/>
          </p:cNvPicPr>
          <p:nvPr/>
        </p:nvPicPr>
        <p:blipFill rotWithShape="1">
          <a:blip r:embed="rId3">
            <a:alphaModFix/>
          </a:blip>
          <a:srcRect/>
          <a:stretch/>
        </p:blipFill>
        <p:spPr>
          <a:xfrm>
            <a:off x="7857702" y="192135"/>
            <a:ext cx="1014259" cy="1097280"/>
          </a:xfrm>
          <a:prstGeom prst="rect">
            <a:avLst/>
          </a:prstGeom>
          <a:noFill/>
          <a:ln>
            <a:noFill/>
          </a:ln>
        </p:spPr>
      </p:pic>
      <p:pic>
        <p:nvPicPr>
          <p:cNvPr id="8" name="Picture 7">
            <a:extLst>
              <a:ext uri="{FF2B5EF4-FFF2-40B4-BE49-F238E27FC236}">
                <a16:creationId xmlns:a16="http://schemas.microsoft.com/office/drawing/2014/main" id="{296FDCBB-EE68-40A1-804C-9441968A235C}"/>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272720" y="1981879"/>
            <a:ext cx="5321145" cy="2743200"/>
          </a:xfrm>
          <a:prstGeom prst="rect">
            <a:avLst/>
          </a:prstGeom>
        </p:spPr>
      </p:pic>
      <p:pic>
        <p:nvPicPr>
          <p:cNvPr id="9" name="Google Shape;215;p8">
            <a:extLst>
              <a:ext uri="{FF2B5EF4-FFF2-40B4-BE49-F238E27FC236}">
                <a16:creationId xmlns:a16="http://schemas.microsoft.com/office/drawing/2014/main" id="{6212A95B-9C57-43FA-B82E-B110115F1C8E}"/>
              </a:ext>
            </a:extLst>
          </p:cNvPr>
          <p:cNvPicPr preferRelativeResize="0"/>
          <p:nvPr/>
        </p:nvPicPr>
        <p:blipFill rotWithShape="1">
          <a:blip r:embed="rId5">
            <a:clrChange>
              <a:clrFrom>
                <a:srgbClr val="FFFFFF"/>
              </a:clrFrom>
              <a:clrTo>
                <a:srgbClr val="FFFFFF">
                  <a:alpha val="0"/>
                </a:srgbClr>
              </a:clrTo>
            </a:clrChange>
            <a:alphaModFix/>
          </a:blip>
          <a:srcRect l="30180" r="16473" b="68348"/>
          <a:stretch/>
        </p:blipFill>
        <p:spPr>
          <a:xfrm>
            <a:off x="6224791" y="1098527"/>
            <a:ext cx="1871004" cy="1074241"/>
          </a:xfrm>
          <a:prstGeom prst="rect">
            <a:avLst/>
          </a:prstGeom>
          <a:noFill/>
          <a:ln>
            <a:noFill/>
          </a:ln>
        </p:spPr>
      </p:pic>
    </p:spTree>
  </p:cSld>
  <p:clrMapOvr>
    <a:masterClrMapping/>
  </p:clrMapOvr>
  <p:transition>
    <p:fade thruBlk="1"/>
  </p:transition>
</p:sld>
</file>

<file path=ppt/theme/theme1.xml><?xml version="1.0" encoding="utf-8"?>
<a:theme xmlns:a="http://schemas.openxmlformats.org/drawingml/2006/main"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208</TotalTime>
  <Words>2244</Words>
  <Application>Microsoft Macintosh PowerPoint</Application>
  <PresentationFormat>On-screen Show (16:9)</PresentationFormat>
  <Paragraphs>294</Paragraphs>
  <Slides>33</Slides>
  <Notes>31</Notes>
  <HiddenSlides>0</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33</vt:i4>
      </vt:variant>
    </vt:vector>
  </HeadingPairs>
  <TitlesOfParts>
    <vt:vector size="46" baseType="lpstr">
      <vt:lpstr>Arial</vt:lpstr>
      <vt:lpstr>Proxima Nova</vt:lpstr>
      <vt:lpstr>Open Sans ExtraBold</vt:lpstr>
      <vt:lpstr>Source Sans Pro</vt:lpstr>
      <vt:lpstr>Work Sans</vt:lpstr>
      <vt:lpstr>Noto Sans Symbols</vt:lpstr>
      <vt:lpstr>Jacquenetta template</vt:lpstr>
      <vt:lpstr>1_Jacquenetta template</vt:lpstr>
      <vt:lpstr>3_Jacquenetta template</vt:lpstr>
      <vt:lpstr>2_Jacquenetta template</vt:lpstr>
      <vt:lpstr>5_Jacquenetta template</vt:lpstr>
      <vt:lpstr>4_Jacquenetta template</vt:lpstr>
      <vt:lpstr>6_Jacquenetta template</vt:lpstr>
      <vt:lpstr>PowerPoint Presentation</vt:lpstr>
      <vt:lpstr>PowerPoint Presentation</vt:lpstr>
      <vt:lpstr>PowerPoint Presentation</vt:lpstr>
      <vt:lpstr>PowerPoint Presentation</vt:lpstr>
      <vt:lpstr>Family A Beautiful Thing 1 Lesson 4A</vt:lpstr>
      <vt:lpstr>Welcome and Warm Up</vt:lpstr>
      <vt:lpstr>PowerPoint Presentation</vt:lpstr>
      <vt:lpstr>Here We Are Together </vt:lpstr>
      <vt:lpstr>Review</vt:lpstr>
      <vt:lpstr>Learning Points</vt:lpstr>
      <vt:lpstr>Introduction</vt:lpstr>
      <vt:lpstr>The Human Knot</vt:lpstr>
      <vt:lpstr>Develop and Discuss</vt:lpstr>
      <vt:lpstr>Universal Declaration on Human Rights Article 16</vt:lpstr>
      <vt:lpstr>Convention on the Rights of the Child</vt:lpstr>
      <vt:lpstr>Convention on the Rights of the Child Article 9</vt:lpstr>
      <vt:lpstr>Convention on the Rights of the Child Article 20</vt:lpstr>
      <vt:lpstr>Conclusion</vt:lpstr>
      <vt:lpstr>PowerPoint Presentation</vt:lpstr>
      <vt:lpstr>Learning Points</vt:lpstr>
      <vt:lpstr>Challenge</vt:lpstr>
      <vt:lpstr>PowerPoint Presentation</vt:lpstr>
      <vt:lpstr>References</vt:lpstr>
      <vt:lpstr>Resources</vt:lpstr>
      <vt:lpstr>PowerPoint Presentation</vt:lpstr>
      <vt:lpstr>I’ll Walk with You </vt:lpstr>
      <vt:lpstr>PowerPoint Presentation</vt:lpstr>
      <vt:lpstr>PowerPoint Presentation</vt:lpstr>
      <vt:lpstr>PowerPoint Presentation</vt:lpstr>
      <vt:lpstr>Universal Declaration on Human Rights Article 16</vt:lpstr>
      <vt:lpstr>Convention on the Rights of the Child Article 9</vt:lpstr>
      <vt:lpstr>Convention on the Rights of the Child Article 20</vt:lpstr>
      <vt:lpstr>Family A Beautiful Thing 1 Lesson 4b</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A Beautiful Thing 1 Lesson 4b</dc:title>
  <dc:creator>Randall Haws</dc:creator>
  <cp:lastModifiedBy>Cynthia Neider</cp:lastModifiedBy>
  <cp:revision>11</cp:revision>
  <dcterms:created xsi:type="dcterms:W3CDTF">2020-03-25T22:36:01Z</dcterms:created>
  <dcterms:modified xsi:type="dcterms:W3CDTF">2020-06-10T15:50:01Z</dcterms:modified>
</cp:coreProperties>
</file>