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autoCompressPictures="0">
  <p:sldMasterIdLst>
    <p:sldMasterId id="2147483648" r:id="rId1"/>
    <p:sldMasterId id="2147483665" r:id="rId2"/>
    <p:sldMasterId id="2147483679" r:id="rId3"/>
    <p:sldMasterId id="2147483694" r:id="rId4"/>
    <p:sldMasterId id="2147483703" r:id="rId5"/>
  </p:sldMasterIdLst>
  <p:notesMasterIdLst>
    <p:notesMasterId r:id="rId29"/>
  </p:notesMasterIdLst>
  <p:sldIdLst>
    <p:sldId id="291" r:id="rId6"/>
    <p:sldId id="276" r:id="rId7"/>
    <p:sldId id="277" r:id="rId8"/>
    <p:sldId id="292" r:id="rId9"/>
    <p:sldId id="260" r:id="rId10"/>
    <p:sldId id="293" r:id="rId11"/>
    <p:sldId id="294" r:id="rId12"/>
    <p:sldId id="263" r:id="rId13"/>
    <p:sldId id="259" r:id="rId14"/>
    <p:sldId id="264" r:id="rId15"/>
    <p:sldId id="265" r:id="rId16"/>
    <p:sldId id="266" r:id="rId17"/>
    <p:sldId id="295" r:id="rId18"/>
    <p:sldId id="296" r:id="rId19"/>
    <p:sldId id="269" r:id="rId20"/>
    <p:sldId id="270" r:id="rId21"/>
    <p:sldId id="271" r:id="rId22"/>
    <p:sldId id="272" r:id="rId23"/>
    <p:sldId id="297" r:id="rId24"/>
    <p:sldId id="303" r:id="rId25"/>
    <p:sldId id="304" r:id="rId26"/>
    <p:sldId id="302" r:id="rId27"/>
    <p:sldId id="256" r:id="rId28"/>
  </p:sldIdLst>
  <p:sldSz cx="9144000" cy="5143500" type="screen16x9"/>
  <p:notesSz cx="6858000" cy="9144000"/>
  <p:embeddedFontLst>
    <p:embeddedFont>
      <p:font typeface="Work Sans" pitchFamily="2" charset="77"/>
      <p:regular r:id="rId30"/>
      <p:bold r:id="rId31"/>
      <p:italic r:id="rId32"/>
      <p:boldItalic r:id="rId3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go="http://customooxmlschemas.google.com/" r:id="rId58" roundtripDataSignature="AMtx7mgt4Kht/1gQ8bFkwzfpbldbgwufoA=="/>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7A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24"/>
    <p:restoredTop sz="94624" autoAdjust="0"/>
  </p:normalViewPr>
  <p:slideViewPr>
    <p:cSldViewPr snapToGrid="0">
      <p:cViewPr varScale="1">
        <p:scale>
          <a:sx n="107" d="100"/>
          <a:sy n="107" d="100"/>
        </p:scale>
        <p:origin x="176" y="68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font" Target="fonts/font4.fntdata"/><Relationship Id="rId59"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notesMaster" Target="notesMasters/notesMaster1.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3.fntdata"/><Relationship Id="rId58" Type="http://customschemas.google.com/relationships/presentationmetadata" Target="metadata"/><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61"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2.fntdata"/><Relationship Id="rId60"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font" Target="fonts/font1.fntdata"/><Relationship Id="rId8" Type="http://schemas.openxmlformats.org/officeDocument/2006/relationships/slide" Target="slides/slide3.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1pPr>
            <a:lvl2pPr marL="914400" marR="0" lvl="1"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2pPr>
            <a:lvl3pPr marL="1371600" marR="0" lvl="2"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3pPr>
            <a:lvl4pPr marL="1828800" marR="0" lvl="3"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4pPr>
            <a:lvl5pPr marL="2286000" marR="0" lvl="4"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5pPr>
            <a:lvl6pPr marL="2743200" marR="0" lvl="5"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6pPr>
            <a:lvl7pPr marL="3200400" marR="0" lvl="6"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7pPr>
            <a:lvl8pPr marL="3657600" marR="0" lvl="7"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8pPr>
            <a:lvl9pPr marL="4114800" marR="0" lvl="8"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youtube.com/watch?v=XR9d7TsgQN8&amp;list=PL1p11lCKMm7vUpyDMd39yUSVUUwUJ-Wa5&amp;index=1"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7372b59db7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g7372b59db7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452063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82c6800ac0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i="1" dirty="0"/>
              <a:t>A joey is a baby kangaroo, found mostly in the Australian outback. Some of them belong to a breed with reddish hair.</a:t>
            </a:r>
            <a:endParaRPr i="1" dirty="0"/>
          </a:p>
          <a:p>
            <a:pPr marL="0" lvl="0" indent="0" algn="l" rtl="0">
              <a:lnSpc>
                <a:spcPct val="100000"/>
              </a:lnSpc>
              <a:spcBef>
                <a:spcPts val="0"/>
              </a:spcBef>
              <a:spcAft>
                <a:spcPts val="0"/>
              </a:spcAft>
              <a:buSzPts val="1400"/>
              <a:buNone/>
            </a:pPr>
            <a:endParaRPr i="1" dirty="0"/>
          </a:p>
          <a:p>
            <a:pPr marL="0" lvl="0" indent="0" algn="l" rtl="0">
              <a:lnSpc>
                <a:spcPct val="100000"/>
              </a:lnSpc>
              <a:spcBef>
                <a:spcPts val="0"/>
              </a:spcBef>
              <a:spcAft>
                <a:spcPts val="0"/>
              </a:spcAft>
              <a:buSzPts val="1400"/>
              <a:buNone/>
            </a:pPr>
            <a:r>
              <a:rPr lang="en-US" i="1" dirty="0"/>
              <a:t>Tell the story, showing the pictures as you go.</a:t>
            </a:r>
            <a:endParaRPr i="1" dirty="0"/>
          </a:p>
          <a:p>
            <a:pPr marL="0" lvl="0" indent="0" algn="l" rtl="0">
              <a:lnSpc>
                <a:spcPct val="100000"/>
              </a:lnSpc>
              <a:spcBef>
                <a:spcPts val="0"/>
              </a:spcBef>
              <a:spcAft>
                <a:spcPts val="0"/>
              </a:spcAft>
              <a:buSzPts val="1400"/>
              <a:buNone/>
            </a:pPr>
            <a:endParaRPr dirty="0"/>
          </a:p>
          <a:p>
            <a:pPr marL="114300" marR="165100" lvl="0" indent="0" algn="l" rtl="0">
              <a:lnSpc>
                <a:spcPct val="114999"/>
              </a:lnSpc>
              <a:spcBef>
                <a:spcPts val="0"/>
              </a:spcBef>
              <a:spcAft>
                <a:spcPts val="0"/>
              </a:spcAft>
              <a:buClr>
                <a:schemeClr val="dk1"/>
              </a:buClr>
              <a:buSzPts val="1100"/>
              <a:buFont typeface="Arial"/>
              <a:buNone/>
            </a:pPr>
            <a:r>
              <a:rPr lang="en-US" sz="1000" dirty="0">
                <a:solidFill>
                  <a:schemeClr val="dk1"/>
                </a:solidFill>
              </a:rPr>
              <a:t>"I want a pet with red hair just like mine!" </a:t>
            </a:r>
            <a:r>
              <a:rPr lang="en-US" sz="1000" dirty="0" err="1">
                <a:solidFill>
                  <a:schemeClr val="dk1"/>
                </a:solidFill>
              </a:rPr>
              <a:t>JoZy</a:t>
            </a:r>
            <a:r>
              <a:rPr lang="en-US" sz="1000" dirty="0">
                <a:solidFill>
                  <a:schemeClr val="dk1"/>
                </a:solidFill>
              </a:rPr>
              <a:t> said as she tucked a flower over her ear.</a:t>
            </a:r>
            <a:endParaRPr sz="1000" dirty="0">
              <a:solidFill>
                <a:schemeClr val="dk1"/>
              </a:solidFill>
            </a:endParaRPr>
          </a:p>
          <a:p>
            <a:pPr marL="114300" marR="165100" lvl="0" indent="0" algn="l" rtl="0">
              <a:lnSpc>
                <a:spcPct val="114999"/>
              </a:lnSpc>
              <a:spcBef>
                <a:spcPts val="0"/>
              </a:spcBef>
              <a:spcAft>
                <a:spcPts val="0"/>
              </a:spcAft>
              <a:buClr>
                <a:schemeClr val="dk1"/>
              </a:buClr>
              <a:buSzPts val="1100"/>
              <a:buFont typeface="Arial"/>
              <a:buNone/>
            </a:pPr>
            <a:r>
              <a:rPr lang="en-US" sz="1000" dirty="0">
                <a:solidFill>
                  <a:schemeClr val="dk1"/>
                </a:solidFill>
              </a:rPr>
              <a:t> </a:t>
            </a:r>
            <a:endParaRPr sz="1000" dirty="0">
              <a:solidFill>
                <a:schemeClr val="dk1"/>
              </a:solidFill>
            </a:endParaRPr>
          </a:p>
          <a:p>
            <a:pPr marL="114300" marR="165100" lvl="0" indent="0" algn="l" rtl="0">
              <a:lnSpc>
                <a:spcPct val="114999"/>
              </a:lnSpc>
              <a:spcBef>
                <a:spcPts val="0"/>
              </a:spcBef>
              <a:spcAft>
                <a:spcPts val="0"/>
              </a:spcAft>
              <a:buClr>
                <a:schemeClr val="dk1"/>
              </a:buClr>
              <a:buSzPts val="1100"/>
              <a:buFont typeface="Arial"/>
              <a:buNone/>
            </a:pPr>
            <a:r>
              <a:rPr lang="en-US" sz="1000" dirty="0">
                <a:solidFill>
                  <a:schemeClr val="dk1"/>
                </a:solidFill>
              </a:rPr>
              <a:t>"How would you take care of a pet?" Momma Kangaroo asked.</a:t>
            </a:r>
            <a:endParaRPr sz="1000" dirty="0">
              <a:solidFill>
                <a:schemeClr val="dk1"/>
              </a:solidFill>
            </a:endParaRPr>
          </a:p>
          <a:p>
            <a:pPr marL="114300" marR="165100" lvl="0" indent="0" algn="l" rtl="0">
              <a:lnSpc>
                <a:spcPct val="114999"/>
              </a:lnSpc>
              <a:spcBef>
                <a:spcPts val="0"/>
              </a:spcBef>
              <a:spcAft>
                <a:spcPts val="0"/>
              </a:spcAft>
              <a:buClr>
                <a:schemeClr val="dk1"/>
              </a:buClr>
              <a:buSzPts val="1100"/>
              <a:buFont typeface="Arial"/>
              <a:buNone/>
            </a:pPr>
            <a:r>
              <a:rPr lang="en-US" sz="1000" dirty="0">
                <a:solidFill>
                  <a:schemeClr val="dk1"/>
                </a:solidFill>
              </a:rPr>
              <a:t> </a:t>
            </a:r>
            <a:endParaRPr sz="1000" dirty="0">
              <a:solidFill>
                <a:schemeClr val="dk1"/>
              </a:solidFill>
            </a:endParaRPr>
          </a:p>
          <a:p>
            <a:pPr marL="114300" marR="165100" lvl="0" indent="0" algn="l" rtl="0">
              <a:lnSpc>
                <a:spcPct val="114999"/>
              </a:lnSpc>
              <a:spcBef>
                <a:spcPts val="0"/>
              </a:spcBef>
              <a:spcAft>
                <a:spcPts val="0"/>
              </a:spcAft>
              <a:buClr>
                <a:schemeClr val="dk1"/>
              </a:buClr>
              <a:buSzPts val="1100"/>
              <a:buFont typeface="Arial"/>
              <a:buNone/>
            </a:pPr>
            <a:r>
              <a:rPr lang="en-US" sz="1000" dirty="0">
                <a:solidFill>
                  <a:schemeClr val="dk1"/>
                </a:solidFill>
              </a:rPr>
              <a:t>"I would love her and keep her warm in my pouch. I would take her for walks. We could jump and play all day," </a:t>
            </a:r>
            <a:r>
              <a:rPr lang="en-US" sz="1000" dirty="0" err="1">
                <a:solidFill>
                  <a:schemeClr val="dk1"/>
                </a:solidFill>
              </a:rPr>
              <a:t>JoZy</a:t>
            </a:r>
            <a:r>
              <a:rPr lang="en-US" sz="1000" dirty="0">
                <a:solidFill>
                  <a:schemeClr val="dk1"/>
                </a:solidFill>
              </a:rPr>
              <a:t> said.</a:t>
            </a:r>
            <a:endParaRPr sz="1000" dirty="0">
              <a:solidFill>
                <a:schemeClr val="dk1"/>
              </a:solidFill>
            </a:endParaRPr>
          </a:p>
          <a:p>
            <a:pPr marL="114300" marR="165100" lvl="0" indent="0" algn="l" rtl="0">
              <a:lnSpc>
                <a:spcPct val="114999"/>
              </a:lnSpc>
              <a:spcBef>
                <a:spcPts val="0"/>
              </a:spcBef>
              <a:spcAft>
                <a:spcPts val="0"/>
              </a:spcAft>
              <a:buClr>
                <a:schemeClr val="dk1"/>
              </a:buClr>
              <a:buSzPts val="1100"/>
              <a:buFont typeface="Arial"/>
              <a:buNone/>
            </a:pPr>
            <a:r>
              <a:rPr lang="en-US" sz="1000" dirty="0">
                <a:solidFill>
                  <a:schemeClr val="dk1"/>
                </a:solidFill>
              </a:rPr>
              <a:t> </a:t>
            </a:r>
            <a:endParaRPr sz="1000" dirty="0">
              <a:solidFill>
                <a:schemeClr val="dk1"/>
              </a:solidFill>
            </a:endParaRPr>
          </a:p>
          <a:p>
            <a:pPr marL="114300" marR="165100" lvl="0" indent="0" algn="l" rtl="0">
              <a:lnSpc>
                <a:spcPct val="114999"/>
              </a:lnSpc>
              <a:spcBef>
                <a:spcPts val="0"/>
              </a:spcBef>
              <a:spcAft>
                <a:spcPts val="0"/>
              </a:spcAft>
              <a:buClr>
                <a:schemeClr val="dk1"/>
              </a:buClr>
              <a:buSzPts val="1100"/>
              <a:buFont typeface="Arial"/>
              <a:buNone/>
            </a:pPr>
            <a:r>
              <a:rPr lang="en-US" sz="1000" dirty="0">
                <a:solidFill>
                  <a:schemeClr val="dk1"/>
                </a:solidFill>
              </a:rPr>
              <a:t>"It would take more than that," Momma said.</a:t>
            </a:r>
            <a:endParaRPr sz="1000" dirty="0">
              <a:solidFill>
                <a:schemeClr val="dk1"/>
              </a:solidFill>
            </a:endParaRPr>
          </a:p>
          <a:p>
            <a:pPr marL="114300" marR="165100" lvl="0" indent="0" algn="l" rtl="0">
              <a:lnSpc>
                <a:spcPct val="114999"/>
              </a:lnSpc>
              <a:spcBef>
                <a:spcPts val="0"/>
              </a:spcBef>
              <a:spcAft>
                <a:spcPts val="0"/>
              </a:spcAft>
              <a:buClr>
                <a:schemeClr val="dk1"/>
              </a:buClr>
              <a:buSzPts val="1100"/>
              <a:buFont typeface="Arial"/>
              <a:buNone/>
            </a:pPr>
            <a:r>
              <a:rPr lang="en-US" sz="1000" dirty="0">
                <a:solidFill>
                  <a:schemeClr val="dk1"/>
                </a:solidFill>
              </a:rPr>
              <a:t> </a:t>
            </a:r>
            <a:endParaRPr sz="1000" dirty="0">
              <a:solidFill>
                <a:schemeClr val="dk1"/>
              </a:solidFill>
            </a:endParaRPr>
          </a:p>
          <a:p>
            <a:pPr marL="114300" marR="165100" lvl="0" indent="0" algn="l" rtl="0">
              <a:lnSpc>
                <a:spcPct val="114999"/>
              </a:lnSpc>
              <a:spcBef>
                <a:spcPts val="0"/>
              </a:spcBef>
              <a:spcAft>
                <a:spcPts val="0"/>
              </a:spcAft>
              <a:buClr>
                <a:schemeClr val="dk1"/>
              </a:buClr>
              <a:buSzPts val="1100"/>
              <a:buFont typeface="Arial"/>
              <a:buNone/>
            </a:pPr>
            <a:r>
              <a:rPr lang="en-US" sz="1000" dirty="0">
                <a:solidFill>
                  <a:schemeClr val="dk1"/>
                </a:solidFill>
              </a:rPr>
              <a:t>"Well, I could feed her grass and seeds and take her to the waterhole," </a:t>
            </a:r>
            <a:r>
              <a:rPr lang="en-US" sz="1000" dirty="0" err="1">
                <a:solidFill>
                  <a:schemeClr val="dk1"/>
                </a:solidFill>
              </a:rPr>
              <a:t>JoZy</a:t>
            </a:r>
            <a:r>
              <a:rPr lang="en-US" sz="1000" dirty="0">
                <a:solidFill>
                  <a:schemeClr val="dk1"/>
                </a:solidFill>
              </a:rPr>
              <a:t> said.</a:t>
            </a:r>
            <a:endParaRPr sz="1000" dirty="0">
              <a:solidFill>
                <a:schemeClr val="dk1"/>
              </a:solidFill>
            </a:endParaRPr>
          </a:p>
          <a:p>
            <a:pPr marL="114300" marR="165100" lvl="0" indent="0" algn="l" rtl="0">
              <a:lnSpc>
                <a:spcPct val="114999"/>
              </a:lnSpc>
              <a:spcBef>
                <a:spcPts val="0"/>
              </a:spcBef>
              <a:spcAft>
                <a:spcPts val="0"/>
              </a:spcAft>
              <a:buClr>
                <a:schemeClr val="dk1"/>
              </a:buClr>
              <a:buSzPts val="1100"/>
              <a:buFont typeface="Arial"/>
              <a:buNone/>
            </a:pPr>
            <a:r>
              <a:rPr lang="en-US" sz="1000" dirty="0">
                <a:solidFill>
                  <a:schemeClr val="dk1"/>
                </a:solidFill>
              </a:rPr>
              <a:t> </a:t>
            </a:r>
            <a:endParaRPr sz="1000" dirty="0">
              <a:solidFill>
                <a:schemeClr val="dk1"/>
              </a:solidFill>
            </a:endParaRPr>
          </a:p>
          <a:p>
            <a:pPr marL="114300" marR="165100" lvl="0" indent="0" algn="l" rtl="0">
              <a:lnSpc>
                <a:spcPct val="114999"/>
              </a:lnSpc>
              <a:spcBef>
                <a:spcPts val="0"/>
              </a:spcBef>
              <a:spcAft>
                <a:spcPts val="0"/>
              </a:spcAft>
              <a:buClr>
                <a:schemeClr val="dk1"/>
              </a:buClr>
              <a:buSzPts val="1100"/>
              <a:buFont typeface="Arial"/>
              <a:buNone/>
            </a:pPr>
            <a:r>
              <a:rPr lang="en-US" sz="1000" dirty="0">
                <a:solidFill>
                  <a:schemeClr val="dk1"/>
                </a:solidFill>
              </a:rPr>
              <a:t>"But, where would she live?" Momma asked.</a:t>
            </a:r>
            <a:endParaRPr sz="1000" dirty="0">
              <a:solidFill>
                <a:schemeClr val="dk1"/>
              </a:solidFill>
            </a:endParaRPr>
          </a:p>
          <a:p>
            <a:pPr marL="114300" marR="165100" lvl="0" indent="0" algn="l" rtl="0">
              <a:lnSpc>
                <a:spcPct val="114999"/>
              </a:lnSpc>
              <a:spcBef>
                <a:spcPts val="0"/>
              </a:spcBef>
              <a:spcAft>
                <a:spcPts val="0"/>
              </a:spcAft>
              <a:buClr>
                <a:schemeClr val="dk1"/>
              </a:buClr>
              <a:buSzPts val="1100"/>
              <a:buFont typeface="Arial"/>
              <a:buNone/>
            </a:pPr>
            <a:r>
              <a:rPr lang="en-US" sz="1000" dirty="0">
                <a:solidFill>
                  <a:schemeClr val="dk1"/>
                </a:solidFill>
              </a:rPr>
              <a:t> </a:t>
            </a:r>
            <a:endParaRPr sz="1000" dirty="0">
              <a:solidFill>
                <a:schemeClr val="dk1"/>
              </a:solidFill>
            </a:endParaRPr>
          </a:p>
          <a:p>
            <a:pPr marL="114300" marR="165100" lvl="0" indent="0" algn="l" rtl="0">
              <a:lnSpc>
                <a:spcPct val="114999"/>
              </a:lnSpc>
              <a:spcBef>
                <a:spcPts val="0"/>
              </a:spcBef>
              <a:spcAft>
                <a:spcPts val="0"/>
              </a:spcAft>
              <a:buClr>
                <a:schemeClr val="dk1"/>
              </a:buClr>
              <a:buSzPts val="1100"/>
              <a:buFont typeface="Arial"/>
              <a:buNone/>
            </a:pPr>
            <a:r>
              <a:rPr lang="en-US" sz="1000" dirty="0">
                <a:solidFill>
                  <a:schemeClr val="dk1"/>
                </a:solidFill>
              </a:rPr>
              <a:t>"Right here in the outback with us," </a:t>
            </a:r>
            <a:r>
              <a:rPr lang="en-US" sz="1000" dirty="0" err="1">
                <a:solidFill>
                  <a:schemeClr val="dk1"/>
                </a:solidFill>
              </a:rPr>
              <a:t>JoZy</a:t>
            </a:r>
            <a:r>
              <a:rPr lang="en-US" sz="1000" dirty="0">
                <a:solidFill>
                  <a:schemeClr val="dk1"/>
                </a:solidFill>
              </a:rPr>
              <a:t> replied, smiling as big as any joey could.</a:t>
            </a:r>
            <a:endParaRPr sz="1000" dirty="0">
              <a:solidFill>
                <a:schemeClr val="dk1"/>
              </a:solidFill>
            </a:endParaRPr>
          </a:p>
          <a:p>
            <a:pPr marL="114300" marR="165100" lvl="0" indent="0" algn="l" rtl="0">
              <a:lnSpc>
                <a:spcPct val="114999"/>
              </a:lnSpc>
              <a:spcBef>
                <a:spcPts val="0"/>
              </a:spcBef>
              <a:spcAft>
                <a:spcPts val="0"/>
              </a:spcAft>
              <a:buClr>
                <a:schemeClr val="dk1"/>
              </a:buClr>
              <a:buSzPts val="1100"/>
              <a:buFont typeface="Arial"/>
              <a:buNone/>
            </a:pPr>
            <a:r>
              <a:rPr lang="en-US" sz="1000" dirty="0">
                <a:solidFill>
                  <a:schemeClr val="dk1"/>
                </a:solidFill>
              </a:rPr>
              <a:t> </a:t>
            </a:r>
            <a:endParaRPr sz="1000" dirty="0">
              <a:solidFill>
                <a:schemeClr val="dk1"/>
              </a:solidFill>
            </a:endParaRPr>
          </a:p>
          <a:p>
            <a:pPr marL="114300" marR="165100" lvl="0" indent="0" algn="l" rtl="0">
              <a:lnSpc>
                <a:spcPct val="114999"/>
              </a:lnSpc>
              <a:spcBef>
                <a:spcPts val="0"/>
              </a:spcBef>
              <a:spcAft>
                <a:spcPts val="0"/>
              </a:spcAft>
              <a:buClr>
                <a:schemeClr val="dk1"/>
              </a:buClr>
              <a:buSzPts val="1100"/>
              <a:buFont typeface="Arial"/>
              <a:buNone/>
            </a:pPr>
            <a:r>
              <a:rPr lang="en-US" sz="1000" dirty="0">
                <a:solidFill>
                  <a:schemeClr val="dk1"/>
                </a:solidFill>
              </a:rPr>
              <a:t>"Oh, please! </a:t>
            </a:r>
            <a:r>
              <a:rPr lang="en-US" sz="1000" b="1" dirty="0">
                <a:solidFill>
                  <a:schemeClr val="dk1"/>
                </a:solidFill>
              </a:rPr>
              <a:t>Oh, please, Momma!! </a:t>
            </a:r>
            <a:r>
              <a:rPr lang="en-US" sz="1000" b="1" dirty="0" err="1">
                <a:solidFill>
                  <a:schemeClr val="dk1"/>
                </a:solidFill>
              </a:rPr>
              <a:t>Pleeease</a:t>
            </a:r>
            <a:r>
              <a:rPr lang="en-US" sz="1000" b="1" dirty="0">
                <a:solidFill>
                  <a:schemeClr val="dk1"/>
                </a:solidFill>
              </a:rPr>
              <a:t>!!! Oh,</a:t>
            </a:r>
            <a:endParaRPr sz="1000" b="1" dirty="0">
              <a:solidFill>
                <a:schemeClr val="dk1"/>
              </a:solidFill>
            </a:endParaRPr>
          </a:p>
          <a:p>
            <a:pPr marL="114300" marR="165100" lvl="0" indent="0" algn="l" rtl="0">
              <a:lnSpc>
                <a:spcPct val="114999"/>
              </a:lnSpc>
              <a:spcBef>
                <a:spcPts val="0"/>
              </a:spcBef>
              <a:spcAft>
                <a:spcPts val="0"/>
              </a:spcAft>
              <a:buClr>
                <a:schemeClr val="dk1"/>
              </a:buClr>
              <a:buSzPts val="1100"/>
              <a:buFont typeface="Arial"/>
              <a:buNone/>
            </a:pPr>
            <a:r>
              <a:rPr lang="en-US" sz="1000" b="1" dirty="0" err="1">
                <a:solidFill>
                  <a:schemeClr val="dk1"/>
                </a:solidFill>
              </a:rPr>
              <a:t>pIeeeeease</a:t>
            </a:r>
            <a:r>
              <a:rPr lang="en-US" sz="1000" b="1" dirty="0">
                <a:solidFill>
                  <a:schemeClr val="dk1"/>
                </a:solidFill>
              </a:rPr>
              <a:t>!!!!"</a:t>
            </a:r>
            <a:endParaRPr sz="1000" b="1" dirty="0">
              <a:solidFill>
                <a:schemeClr val="dk1"/>
              </a:solidFill>
            </a:endParaRPr>
          </a:p>
          <a:p>
            <a:pPr marL="0" lvl="0" indent="0" algn="l" rtl="0">
              <a:lnSpc>
                <a:spcPct val="100000"/>
              </a:lnSpc>
              <a:spcBef>
                <a:spcPts val="0"/>
              </a:spcBef>
              <a:spcAft>
                <a:spcPts val="0"/>
              </a:spcAft>
              <a:buSzPts val="1400"/>
              <a:buNone/>
            </a:pPr>
            <a:endParaRPr dirty="0"/>
          </a:p>
        </p:txBody>
      </p:sp>
      <p:sp>
        <p:nvSpPr>
          <p:cNvPr id="224" name="Google Shape;224;g82c6800ac0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g82c6800ac0_0_5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14300" marR="165100" lvl="0" indent="0" algn="l" rtl="0">
              <a:lnSpc>
                <a:spcPct val="114999"/>
              </a:lnSpc>
              <a:spcBef>
                <a:spcPts val="0"/>
              </a:spcBef>
              <a:spcAft>
                <a:spcPts val="0"/>
              </a:spcAft>
              <a:buClr>
                <a:schemeClr val="dk1"/>
              </a:buClr>
              <a:buSzPts val="1100"/>
              <a:buFont typeface="Arial"/>
              <a:buNone/>
            </a:pPr>
            <a:r>
              <a:rPr lang="en-US" sz="1000" dirty="0">
                <a:solidFill>
                  <a:schemeClr val="dk1"/>
                </a:solidFill>
              </a:rPr>
              <a:t>"I don't know that living here and sleeping under a bush would do," Momma said.</a:t>
            </a:r>
            <a:endParaRPr sz="1000" dirty="0">
              <a:solidFill>
                <a:schemeClr val="dk1"/>
              </a:solidFill>
            </a:endParaRPr>
          </a:p>
          <a:p>
            <a:pPr marL="114300" marR="165100" lvl="0" indent="0" algn="l" rtl="0">
              <a:lnSpc>
                <a:spcPct val="114999"/>
              </a:lnSpc>
              <a:spcBef>
                <a:spcPts val="0"/>
              </a:spcBef>
              <a:spcAft>
                <a:spcPts val="0"/>
              </a:spcAft>
              <a:buClr>
                <a:schemeClr val="dk1"/>
              </a:buClr>
              <a:buSzPts val="1100"/>
              <a:buFont typeface="Arial"/>
              <a:buNone/>
            </a:pPr>
            <a:r>
              <a:rPr lang="en-US" sz="1000" dirty="0">
                <a:solidFill>
                  <a:schemeClr val="dk1"/>
                </a:solidFill>
              </a:rPr>
              <a:t> </a:t>
            </a:r>
            <a:endParaRPr sz="1000" dirty="0">
              <a:solidFill>
                <a:schemeClr val="dk1"/>
              </a:solidFill>
            </a:endParaRPr>
          </a:p>
          <a:p>
            <a:pPr marL="114300" marR="165100" lvl="0" indent="0" algn="l" rtl="0">
              <a:lnSpc>
                <a:spcPct val="114999"/>
              </a:lnSpc>
              <a:spcBef>
                <a:spcPts val="0"/>
              </a:spcBef>
              <a:spcAft>
                <a:spcPts val="0"/>
              </a:spcAft>
              <a:buClr>
                <a:schemeClr val="dk1"/>
              </a:buClr>
              <a:buSzPts val="1100"/>
              <a:buFont typeface="Arial"/>
              <a:buNone/>
            </a:pPr>
            <a:r>
              <a:rPr lang="en-US" sz="1000" dirty="0">
                <a:solidFill>
                  <a:schemeClr val="dk1"/>
                </a:solidFill>
              </a:rPr>
              <a:t>"I just want a pet!" </a:t>
            </a:r>
            <a:r>
              <a:rPr lang="en-US" sz="1000" dirty="0" err="1">
                <a:solidFill>
                  <a:schemeClr val="dk1"/>
                </a:solidFill>
              </a:rPr>
              <a:t>JoZy</a:t>
            </a:r>
            <a:r>
              <a:rPr lang="en-US" sz="1000" dirty="0">
                <a:solidFill>
                  <a:schemeClr val="dk1"/>
                </a:solidFill>
              </a:rPr>
              <a:t> cried, as she stomped one of her big long feet.</a:t>
            </a:r>
            <a:endParaRPr sz="1000" dirty="0">
              <a:solidFill>
                <a:schemeClr val="dk1"/>
              </a:solidFill>
            </a:endParaRPr>
          </a:p>
          <a:p>
            <a:pPr marL="114300" marR="165100" lvl="0" indent="0" algn="l" rtl="0">
              <a:lnSpc>
                <a:spcPct val="114999"/>
              </a:lnSpc>
              <a:spcBef>
                <a:spcPts val="0"/>
              </a:spcBef>
              <a:spcAft>
                <a:spcPts val="0"/>
              </a:spcAft>
              <a:buClr>
                <a:schemeClr val="dk1"/>
              </a:buClr>
              <a:buSzPts val="1100"/>
              <a:buFont typeface="Arial"/>
              <a:buNone/>
            </a:pPr>
            <a:r>
              <a:rPr lang="en-US" sz="1000" dirty="0">
                <a:solidFill>
                  <a:schemeClr val="dk1"/>
                </a:solidFill>
              </a:rPr>
              <a:t> </a:t>
            </a:r>
            <a:endParaRPr sz="1000" dirty="0">
              <a:solidFill>
                <a:schemeClr val="dk1"/>
              </a:solidFill>
            </a:endParaRPr>
          </a:p>
          <a:p>
            <a:pPr marL="114300" marR="165100" lvl="0" indent="0" algn="l" rtl="0">
              <a:lnSpc>
                <a:spcPct val="114999"/>
              </a:lnSpc>
              <a:spcBef>
                <a:spcPts val="0"/>
              </a:spcBef>
              <a:spcAft>
                <a:spcPts val="0"/>
              </a:spcAft>
              <a:buClr>
                <a:schemeClr val="dk1"/>
              </a:buClr>
              <a:buSzPts val="1100"/>
              <a:buFont typeface="Arial"/>
              <a:buNone/>
            </a:pPr>
            <a:r>
              <a:rPr lang="en-US" sz="1000" dirty="0">
                <a:solidFill>
                  <a:schemeClr val="dk1"/>
                </a:solidFill>
              </a:rPr>
              <a:t>"Okay, what kind of a pet would you like?" asked Momma as she rubbed Joly's nose.</a:t>
            </a:r>
            <a:endParaRPr sz="1000" dirty="0">
              <a:solidFill>
                <a:schemeClr val="dk1"/>
              </a:solidFill>
            </a:endParaRPr>
          </a:p>
          <a:p>
            <a:pPr marL="114300" marR="165100" lvl="0" indent="0" algn="l" rtl="0">
              <a:lnSpc>
                <a:spcPct val="114999"/>
              </a:lnSpc>
              <a:spcBef>
                <a:spcPts val="0"/>
              </a:spcBef>
              <a:spcAft>
                <a:spcPts val="0"/>
              </a:spcAft>
              <a:buClr>
                <a:schemeClr val="dk1"/>
              </a:buClr>
              <a:buSzPts val="1100"/>
              <a:buFont typeface="Arial"/>
              <a:buNone/>
            </a:pPr>
            <a:r>
              <a:rPr lang="en-US" sz="1000" dirty="0">
                <a:solidFill>
                  <a:schemeClr val="dk1"/>
                </a:solidFill>
              </a:rPr>
              <a:t> </a:t>
            </a:r>
            <a:endParaRPr sz="1000" dirty="0">
              <a:solidFill>
                <a:schemeClr val="dk1"/>
              </a:solidFill>
            </a:endParaRPr>
          </a:p>
          <a:p>
            <a:pPr marL="114300" marR="165100" lvl="0" indent="0" algn="l" rtl="0">
              <a:lnSpc>
                <a:spcPct val="114999"/>
              </a:lnSpc>
              <a:spcBef>
                <a:spcPts val="0"/>
              </a:spcBef>
              <a:spcAft>
                <a:spcPts val="0"/>
              </a:spcAft>
              <a:buClr>
                <a:schemeClr val="dk1"/>
              </a:buClr>
              <a:buSzPts val="1100"/>
              <a:buFont typeface="Arial"/>
              <a:buNone/>
            </a:pPr>
            <a:r>
              <a:rPr lang="en-US" sz="1000" dirty="0">
                <a:solidFill>
                  <a:schemeClr val="dk1"/>
                </a:solidFill>
              </a:rPr>
              <a:t>"A cute little redheaded pet," </a:t>
            </a:r>
            <a:r>
              <a:rPr lang="en-US" sz="1000" dirty="0" err="1">
                <a:solidFill>
                  <a:schemeClr val="dk1"/>
                </a:solidFill>
              </a:rPr>
              <a:t>JoZy</a:t>
            </a:r>
            <a:r>
              <a:rPr lang="en-US" sz="1000" dirty="0">
                <a:solidFill>
                  <a:schemeClr val="dk1"/>
                </a:solidFill>
              </a:rPr>
              <a:t> replied.</a:t>
            </a:r>
            <a:endParaRPr sz="1000" dirty="0">
              <a:solidFill>
                <a:schemeClr val="dk1"/>
              </a:solidFill>
            </a:endParaRPr>
          </a:p>
          <a:p>
            <a:pPr marL="114300" marR="165100" lvl="0" indent="0" algn="l" rtl="0">
              <a:lnSpc>
                <a:spcPct val="114999"/>
              </a:lnSpc>
              <a:spcBef>
                <a:spcPts val="0"/>
              </a:spcBef>
              <a:spcAft>
                <a:spcPts val="0"/>
              </a:spcAft>
              <a:buClr>
                <a:schemeClr val="dk1"/>
              </a:buClr>
              <a:buSzPts val="1100"/>
              <a:buFont typeface="Arial"/>
              <a:buNone/>
            </a:pPr>
            <a:r>
              <a:rPr lang="en-US" sz="1000" dirty="0">
                <a:solidFill>
                  <a:schemeClr val="dk1"/>
                </a:solidFill>
              </a:rPr>
              <a:t> </a:t>
            </a:r>
            <a:endParaRPr sz="1000" dirty="0">
              <a:solidFill>
                <a:schemeClr val="dk1"/>
              </a:solidFill>
            </a:endParaRPr>
          </a:p>
          <a:p>
            <a:pPr marL="114300" marR="165100" lvl="0" indent="0" algn="l" rtl="0">
              <a:lnSpc>
                <a:spcPct val="114999"/>
              </a:lnSpc>
              <a:spcBef>
                <a:spcPts val="0"/>
              </a:spcBef>
              <a:spcAft>
                <a:spcPts val="0"/>
              </a:spcAft>
              <a:buClr>
                <a:schemeClr val="dk1"/>
              </a:buClr>
              <a:buSzPts val="1100"/>
              <a:buFont typeface="Arial"/>
              <a:buNone/>
            </a:pPr>
            <a:r>
              <a:rPr lang="en-US" sz="1000" dirty="0">
                <a:solidFill>
                  <a:schemeClr val="dk1"/>
                </a:solidFill>
              </a:rPr>
              <a:t>"You have a cute little sister that shares my pouch with you. Won't that do?" Momma lovingly asked.</a:t>
            </a:r>
            <a:endParaRPr sz="1000" dirty="0">
              <a:solidFill>
                <a:schemeClr val="dk1"/>
              </a:solidFill>
            </a:endParaRPr>
          </a:p>
          <a:p>
            <a:pPr marL="114300" marR="165100" lvl="0" indent="0" algn="l" rtl="0">
              <a:lnSpc>
                <a:spcPct val="114999"/>
              </a:lnSpc>
              <a:spcBef>
                <a:spcPts val="0"/>
              </a:spcBef>
              <a:spcAft>
                <a:spcPts val="0"/>
              </a:spcAft>
              <a:buClr>
                <a:schemeClr val="dk1"/>
              </a:buClr>
              <a:buSzPts val="1100"/>
              <a:buFont typeface="Arial"/>
              <a:buNone/>
            </a:pPr>
            <a:r>
              <a:rPr lang="en-US" sz="1000" dirty="0">
                <a:solidFill>
                  <a:schemeClr val="dk1"/>
                </a:solidFill>
              </a:rPr>
              <a:t> </a:t>
            </a:r>
            <a:endParaRPr sz="1000" dirty="0">
              <a:solidFill>
                <a:schemeClr val="dk1"/>
              </a:solidFill>
            </a:endParaRPr>
          </a:p>
          <a:p>
            <a:pPr marL="114300" marR="165100" lvl="0" indent="0" algn="l" rtl="0">
              <a:lnSpc>
                <a:spcPct val="114999"/>
              </a:lnSpc>
              <a:spcBef>
                <a:spcPts val="0"/>
              </a:spcBef>
              <a:spcAft>
                <a:spcPts val="0"/>
              </a:spcAft>
              <a:buClr>
                <a:schemeClr val="dk1"/>
              </a:buClr>
              <a:buSzPts val="1100"/>
              <a:buFont typeface="Arial"/>
              <a:buNone/>
            </a:pPr>
            <a:r>
              <a:rPr lang="en-US" sz="1000" dirty="0">
                <a:solidFill>
                  <a:schemeClr val="dk1"/>
                </a:solidFill>
              </a:rPr>
              <a:t>"NO! I WANT A PET!"</a:t>
            </a:r>
            <a:endParaRPr sz="1000" dirty="0">
              <a:solidFill>
                <a:schemeClr val="dk1"/>
              </a:solidFill>
            </a:endParaRPr>
          </a:p>
          <a:p>
            <a:pPr marL="114300" marR="165100" lvl="0" indent="0" algn="l" rtl="0">
              <a:lnSpc>
                <a:spcPct val="114999"/>
              </a:lnSpc>
              <a:spcBef>
                <a:spcPts val="0"/>
              </a:spcBef>
              <a:spcAft>
                <a:spcPts val="0"/>
              </a:spcAft>
              <a:buClr>
                <a:schemeClr val="dk1"/>
              </a:buClr>
              <a:buSzPts val="1100"/>
              <a:buFont typeface="Arial"/>
              <a:buNone/>
            </a:pPr>
            <a:r>
              <a:rPr lang="en-US" sz="1000" dirty="0">
                <a:solidFill>
                  <a:schemeClr val="dk1"/>
                </a:solidFill>
              </a:rPr>
              <a:t> </a:t>
            </a:r>
            <a:endParaRPr sz="1000" dirty="0">
              <a:solidFill>
                <a:schemeClr val="dk1"/>
              </a:solidFill>
            </a:endParaRPr>
          </a:p>
          <a:p>
            <a:pPr marL="114300" marR="165100" lvl="0" indent="0" algn="l" rtl="0">
              <a:lnSpc>
                <a:spcPct val="114999"/>
              </a:lnSpc>
              <a:spcBef>
                <a:spcPts val="0"/>
              </a:spcBef>
              <a:spcAft>
                <a:spcPts val="0"/>
              </a:spcAft>
              <a:buClr>
                <a:schemeClr val="dk1"/>
              </a:buClr>
              <a:buSzPts val="1100"/>
              <a:buFont typeface="Arial"/>
              <a:buNone/>
            </a:pPr>
            <a:r>
              <a:rPr lang="en-US" sz="1000" dirty="0">
                <a:solidFill>
                  <a:schemeClr val="dk1"/>
                </a:solidFill>
              </a:rPr>
              <a:t>"But there are little redheads all over the place. Just look around tomorrow when the sun is shining. Get some sleep now."</a:t>
            </a:r>
            <a:endParaRPr sz="1000" dirty="0">
              <a:solidFill>
                <a:schemeClr val="dk1"/>
              </a:solidFill>
            </a:endParaRPr>
          </a:p>
          <a:p>
            <a:pPr marL="0" lvl="0" indent="0" algn="l" rtl="0">
              <a:lnSpc>
                <a:spcPct val="100000"/>
              </a:lnSpc>
              <a:spcBef>
                <a:spcPts val="0"/>
              </a:spcBef>
              <a:spcAft>
                <a:spcPts val="0"/>
              </a:spcAft>
              <a:buSzPts val="1400"/>
              <a:buNone/>
            </a:pPr>
            <a:endParaRPr dirty="0"/>
          </a:p>
        </p:txBody>
      </p:sp>
      <p:sp>
        <p:nvSpPr>
          <p:cNvPr id="236" name="Google Shape;236;g82c6800ac0_0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g82c6800ac0_0_5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14300" marR="165100" lvl="0" indent="0" algn="l" rtl="0">
              <a:lnSpc>
                <a:spcPct val="114999"/>
              </a:lnSpc>
              <a:spcBef>
                <a:spcPts val="0"/>
              </a:spcBef>
              <a:spcAft>
                <a:spcPts val="0"/>
              </a:spcAft>
              <a:buClr>
                <a:schemeClr val="dk1"/>
              </a:buClr>
              <a:buSzPts val="1100"/>
              <a:buFont typeface="Arial"/>
              <a:buNone/>
            </a:pPr>
            <a:r>
              <a:rPr lang="en-US" sz="1000" dirty="0">
                <a:solidFill>
                  <a:schemeClr val="dk1"/>
                </a:solidFill>
              </a:rPr>
              <a:t>The next morning and all through the day, </a:t>
            </a:r>
            <a:r>
              <a:rPr lang="en-US" sz="1000" dirty="0" err="1">
                <a:solidFill>
                  <a:schemeClr val="dk1"/>
                </a:solidFill>
              </a:rPr>
              <a:t>JoZy</a:t>
            </a:r>
            <a:r>
              <a:rPr lang="en-US" sz="1000" dirty="0">
                <a:solidFill>
                  <a:schemeClr val="dk1"/>
                </a:solidFill>
              </a:rPr>
              <a:t> looked around for a pet. She saw plenty of little red-haired joeys but no cute redheaded, </a:t>
            </a:r>
            <a:r>
              <a:rPr lang="en-US" sz="1000" dirty="0" err="1">
                <a:solidFill>
                  <a:schemeClr val="dk1"/>
                </a:solidFill>
              </a:rPr>
              <a:t>curley</a:t>
            </a:r>
            <a:r>
              <a:rPr lang="en-US" sz="1000" dirty="0">
                <a:solidFill>
                  <a:schemeClr val="dk1"/>
                </a:solidFill>
              </a:rPr>
              <a:t>-haired, blue-eyed, freckle-faced little girls.</a:t>
            </a:r>
          </a:p>
          <a:p>
            <a:pPr marL="114300" marR="165100" lvl="0" indent="0" algn="l" rtl="0">
              <a:lnSpc>
                <a:spcPct val="114999"/>
              </a:lnSpc>
              <a:spcBef>
                <a:spcPts val="0"/>
              </a:spcBef>
              <a:spcAft>
                <a:spcPts val="0"/>
              </a:spcAft>
              <a:buClr>
                <a:schemeClr val="dk1"/>
              </a:buClr>
              <a:buSzPts val="1100"/>
              <a:buFont typeface="Arial"/>
              <a:buNone/>
            </a:pPr>
            <a:r>
              <a:rPr lang="en-US" sz="1000" dirty="0">
                <a:solidFill>
                  <a:schemeClr val="dk1"/>
                </a:solidFill>
              </a:rPr>
              <a:t> </a:t>
            </a:r>
          </a:p>
          <a:p>
            <a:pPr marL="114300" marR="165100" lvl="0" indent="0" algn="l" rtl="0">
              <a:lnSpc>
                <a:spcPct val="114999"/>
              </a:lnSpc>
              <a:spcBef>
                <a:spcPts val="0"/>
              </a:spcBef>
              <a:spcAft>
                <a:spcPts val="0"/>
              </a:spcAft>
              <a:buClr>
                <a:schemeClr val="dk1"/>
              </a:buClr>
              <a:buSzPts val="1100"/>
              <a:buFont typeface="Arial"/>
              <a:buNone/>
            </a:pPr>
            <a:r>
              <a:rPr lang="en-US" sz="1000" dirty="0">
                <a:solidFill>
                  <a:schemeClr val="dk1"/>
                </a:solidFill>
              </a:rPr>
              <a:t>Could her mother have been confused?</a:t>
            </a:r>
          </a:p>
          <a:p>
            <a:pPr marL="114300" marR="165100" lvl="0" indent="0" algn="l" rtl="0">
              <a:lnSpc>
                <a:spcPct val="114999"/>
              </a:lnSpc>
              <a:spcBef>
                <a:spcPts val="0"/>
              </a:spcBef>
              <a:spcAft>
                <a:spcPts val="0"/>
              </a:spcAft>
              <a:buClr>
                <a:schemeClr val="dk1"/>
              </a:buClr>
              <a:buSzPts val="1100"/>
              <a:buFont typeface="Arial"/>
              <a:buNone/>
            </a:pPr>
            <a:endParaRPr lang="en-US" sz="1000" dirty="0">
              <a:solidFill>
                <a:schemeClr val="dk1"/>
              </a:solidFill>
            </a:endParaRPr>
          </a:p>
          <a:p>
            <a:pPr marL="114300" marR="165100" lvl="0" indent="0" algn="l" rtl="0">
              <a:lnSpc>
                <a:spcPct val="114999"/>
              </a:lnSpc>
              <a:spcBef>
                <a:spcPts val="0"/>
              </a:spcBef>
              <a:spcAft>
                <a:spcPts val="0"/>
              </a:spcAft>
              <a:buClr>
                <a:schemeClr val="dk1"/>
              </a:buClr>
              <a:buSzPts val="1100"/>
              <a:buFont typeface="Arial"/>
              <a:buNone/>
            </a:pPr>
            <a:r>
              <a:rPr lang="en-US" sz="1000" dirty="0">
                <a:solidFill>
                  <a:schemeClr val="dk1"/>
                </a:solidFill>
              </a:rPr>
              <a:t>Where were all the little girls she was talking about? Did she think </a:t>
            </a:r>
            <a:r>
              <a:rPr lang="en-US" sz="1000" dirty="0" err="1">
                <a:solidFill>
                  <a:schemeClr val="dk1"/>
                </a:solidFill>
              </a:rPr>
              <a:t>JoZy</a:t>
            </a:r>
            <a:r>
              <a:rPr lang="en-US" sz="1000" dirty="0">
                <a:solidFill>
                  <a:schemeClr val="dk1"/>
                </a:solidFill>
              </a:rPr>
              <a:t> wanted a joey instead?</a:t>
            </a:r>
          </a:p>
          <a:p>
            <a:pPr marL="114300" marR="165100" lvl="0" indent="0" algn="l" rtl="0">
              <a:lnSpc>
                <a:spcPct val="114999"/>
              </a:lnSpc>
              <a:spcBef>
                <a:spcPts val="0"/>
              </a:spcBef>
              <a:spcAft>
                <a:spcPts val="0"/>
              </a:spcAft>
              <a:buClr>
                <a:schemeClr val="dk1"/>
              </a:buClr>
              <a:buSzPts val="1100"/>
              <a:buFont typeface="Arial"/>
              <a:buNone/>
            </a:pPr>
            <a:r>
              <a:rPr lang="en-US" sz="1000" dirty="0">
                <a:solidFill>
                  <a:schemeClr val="dk1"/>
                </a:solidFill>
              </a:rPr>
              <a:t> </a:t>
            </a:r>
          </a:p>
          <a:p>
            <a:pPr marL="114300" marR="165100" lvl="0" indent="0" algn="l" rtl="0">
              <a:lnSpc>
                <a:spcPct val="114999"/>
              </a:lnSpc>
              <a:spcBef>
                <a:spcPts val="0"/>
              </a:spcBef>
              <a:spcAft>
                <a:spcPts val="0"/>
              </a:spcAft>
              <a:buClr>
                <a:schemeClr val="dk1"/>
              </a:buClr>
              <a:buSzPts val="1100"/>
              <a:buFont typeface="Arial"/>
              <a:buNone/>
            </a:pPr>
            <a:r>
              <a:rPr lang="en-US" sz="1000" dirty="0">
                <a:solidFill>
                  <a:schemeClr val="dk1"/>
                </a:solidFill>
              </a:rPr>
              <a:t>Suddenly, something very noisy came rumbling through the brush. What could it be?</a:t>
            </a:r>
          </a:p>
          <a:p>
            <a:pPr marL="114300" marR="165100" lvl="0" indent="0" algn="l" rtl="0">
              <a:lnSpc>
                <a:spcPct val="114999"/>
              </a:lnSpc>
              <a:spcBef>
                <a:spcPts val="0"/>
              </a:spcBef>
              <a:spcAft>
                <a:spcPts val="0"/>
              </a:spcAft>
              <a:buClr>
                <a:schemeClr val="dk1"/>
              </a:buClr>
              <a:buSzPts val="1100"/>
              <a:buFont typeface="Arial"/>
              <a:buNone/>
            </a:pPr>
            <a:r>
              <a:rPr lang="en-US" sz="1000" dirty="0">
                <a:solidFill>
                  <a:schemeClr val="dk1"/>
                </a:solidFill>
              </a:rPr>
              <a:t> </a:t>
            </a:r>
          </a:p>
          <a:p>
            <a:pPr marL="114300" marR="165100" lvl="0" indent="0" algn="l" rtl="0">
              <a:lnSpc>
                <a:spcPct val="114999"/>
              </a:lnSpc>
              <a:spcBef>
                <a:spcPts val="0"/>
              </a:spcBef>
              <a:spcAft>
                <a:spcPts val="0"/>
              </a:spcAft>
              <a:buClr>
                <a:schemeClr val="dk1"/>
              </a:buClr>
              <a:buSzPts val="1100"/>
              <a:buFont typeface="Arial"/>
              <a:buNone/>
            </a:pPr>
            <a:r>
              <a:rPr lang="en-US" sz="1000" dirty="0">
                <a:solidFill>
                  <a:schemeClr val="dk1"/>
                </a:solidFill>
              </a:rPr>
              <a:t>Oh my! There she was - her pet!! She looked a little different than </a:t>
            </a:r>
            <a:r>
              <a:rPr lang="en-US" sz="1000" dirty="0" err="1">
                <a:solidFill>
                  <a:schemeClr val="dk1"/>
                </a:solidFill>
              </a:rPr>
              <a:t>JoZy</a:t>
            </a:r>
            <a:r>
              <a:rPr lang="en-US" sz="1000" dirty="0">
                <a:solidFill>
                  <a:schemeClr val="dk1"/>
                </a:solidFill>
              </a:rPr>
              <a:t> expected, but she was still </a:t>
            </a:r>
            <a:r>
              <a:rPr lang="en-US" sz="1000" dirty="0" err="1">
                <a:solidFill>
                  <a:schemeClr val="dk1"/>
                </a:solidFill>
              </a:rPr>
              <a:t>sooooo</a:t>
            </a:r>
            <a:r>
              <a:rPr lang="en-US" sz="1000" dirty="0">
                <a:solidFill>
                  <a:schemeClr val="dk1"/>
                </a:solidFill>
              </a:rPr>
              <a:t> cute!</a:t>
            </a:r>
          </a:p>
          <a:p>
            <a:pPr marL="114300" marR="165100" lvl="0" indent="0" algn="l" rtl="0">
              <a:lnSpc>
                <a:spcPct val="114999"/>
              </a:lnSpc>
              <a:spcBef>
                <a:spcPts val="0"/>
              </a:spcBef>
              <a:spcAft>
                <a:spcPts val="0"/>
              </a:spcAft>
              <a:buClr>
                <a:schemeClr val="dk1"/>
              </a:buClr>
              <a:buSzPts val="1100"/>
              <a:buFont typeface="Arial"/>
              <a:buNone/>
            </a:pPr>
            <a:r>
              <a:rPr lang="en-US" sz="1000" dirty="0">
                <a:solidFill>
                  <a:schemeClr val="dk1"/>
                </a:solidFill>
              </a:rPr>
              <a:t> </a:t>
            </a:r>
          </a:p>
          <a:p>
            <a:pPr marL="114300" marR="165100" lvl="0" indent="0" algn="l" rtl="0">
              <a:lnSpc>
                <a:spcPct val="114999"/>
              </a:lnSpc>
              <a:spcBef>
                <a:spcPts val="0"/>
              </a:spcBef>
              <a:spcAft>
                <a:spcPts val="0"/>
              </a:spcAft>
              <a:buClr>
                <a:schemeClr val="dk1"/>
              </a:buClr>
              <a:buSzPts val="1100"/>
              <a:buFont typeface="Arial"/>
              <a:buNone/>
            </a:pPr>
            <a:r>
              <a:rPr lang="en-US" sz="1000" dirty="0">
                <a:solidFill>
                  <a:schemeClr val="dk1"/>
                </a:solidFill>
              </a:rPr>
              <a:t>She was on the back of a very LOUD scooter. And she was holding onto a big human.</a:t>
            </a:r>
          </a:p>
          <a:p>
            <a:pPr marL="114300" marR="165100" lvl="0" indent="0" algn="l" rtl="0">
              <a:lnSpc>
                <a:spcPct val="114999"/>
              </a:lnSpc>
              <a:spcBef>
                <a:spcPts val="0"/>
              </a:spcBef>
              <a:spcAft>
                <a:spcPts val="0"/>
              </a:spcAft>
              <a:buClr>
                <a:schemeClr val="dk1"/>
              </a:buClr>
              <a:buSzPts val="1100"/>
              <a:buFont typeface="Arial"/>
              <a:buNone/>
            </a:pPr>
            <a:r>
              <a:rPr lang="en-US" sz="1000" dirty="0">
                <a:solidFill>
                  <a:schemeClr val="dk1"/>
                </a:solidFill>
              </a:rPr>
              <a:t> </a:t>
            </a:r>
          </a:p>
          <a:p>
            <a:pPr marL="114300" marR="165100" lvl="0" indent="0" algn="l" rtl="0">
              <a:lnSpc>
                <a:spcPct val="114999"/>
              </a:lnSpc>
              <a:spcBef>
                <a:spcPts val="0"/>
              </a:spcBef>
              <a:spcAft>
                <a:spcPts val="0"/>
              </a:spcAft>
              <a:buClr>
                <a:schemeClr val="dk1"/>
              </a:buClr>
              <a:buSzPts val="1100"/>
              <a:buFont typeface="Arial"/>
              <a:buNone/>
            </a:pPr>
            <a:r>
              <a:rPr lang="en-US" sz="1000" dirty="0">
                <a:solidFill>
                  <a:schemeClr val="dk1"/>
                </a:solidFill>
              </a:rPr>
              <a:t>Just then the scooter hit a large crack in the dry desert dirt and the little girl fell off. "Oh, dear!" She hit the ground hard and began to scream!</a:t>
            </a:r>
          </a:p>
          <a:p>
            <a:pPr marL="114300" marR="165100" lvl="0" indent="0" algn="l" rtl="0">
              <a:lnSpc>
                <a:spcPct val="114999"/>
              </a:lnSpc>
              <a:spcBef>
                <a:spcPts val="0"/>
              </a:spcBef>
              <a:spcAft>
                <a:spcPts val="0"/>
              </a:spcAft>
              <a:buClr>
                <a:schemeClr val="dk1"/>
              </a:buClr>
              <a:buSzPts val="1100"/>
              <a:buFont typeface="Arial"/>
              <a:buNone/>
            </a:pPr>
            <a:r>
              <a:rPr lang="en-US" sz="1000" dirty="0">
                <a:solidFill>
                  <a:schemeClr val="dk1"/>
                </a:solidFill>
              </a:rPr>
              <a:t> </a:t>
            </a:r>
          </a:p>
          <a:p>
            <a:pPr marL="114300" marR="165100" lvl="0" indent="0" algn="l" rtl="0">
              <a:lnSpc>
                <a:spcPct val="114999"/>
              </a:lnSpc>
              <a:spcBef>
                <a:spcPts val="0"/>
              </a:spcBef>
              <a:spcAft>
                <a:spcPts val="0"/>
              </a:spcAft>
              <a:buClr>
                <a:schemeClr val="dk1"/>
              </a:buClr>
              <a:buSzPts val="1100"/>
              <a:buFont typeface="Arial"/>
              <a:buNone/>
            </a:pPr>
            <a:r>
              <a:rPr lang="en-US" sz="1000" dirty="0" err="1">
                <a:solidFill>
                  <a:schemeClr val="dk1"/>
                </a:solidFill>
              </a:rPr>
              <a:t>JoZy</a:t>
            </a:r>
            <a:r>
              <a:rPr lang="en-US" sz="1000" dirty="0">
                <a:solidFill>
                  <a:schemeClr val="dk1"/>
                </a:solidFill>
              </a:rPr>
              <a:t> quickly hopped over to her new-found pet, ready to rescue her and scoop her up into her pocket. But the enormous human got there first!</a:t>
            </a:r>
          </a:p>
          <a:p>
            <a:pPr marL="114300" marR="165100" lvl="0" indent="0" algn="l" rtl="0">
              <a:lnSpc>
                <a:spcPct val="114999"/>
              </a:lnSpc>
              <a:spcBef>
                <a:spcPts val="0"/>
              </a:spcBef>
              <a:spcAft>
                <a:spcPts val="0"/>
              </a:spcAft>
              <a:buClr>
                <a:schemeClr val="dk1"/>
              </a:buClr>
              <a:buSzPts val="1100"/>
              <a:buFont typeface="Arial"/>
              <a:buNone/>
            </a:pPr>
            <a:r>
              <a:rPr lang="en-US" sz="1000" dirty="0">
                <a:solidFill>
                  <a:schemeClr val="dk1"/>
                </a:solidFill>
              </a:rPr>
              <a:t>He picked the little girl up, jumped onto his scooter, and rode off in  a cloud almost as big as any dust storm. And the last </a:t>
            </a:r>
            <a:r>
              <a:rPr lang="en-US" sz="1000" dirty="0" err="1">
                <a:solidFill>
                  <a:schemeClr val="dk1"/>
                </a:solidFill>
              </a:rPr>
              <a:t>JoZy</a:t>
            </a:r>
            <a:r>
              <a:rPr lang="en-US" sz="1000" dirty="0">
                <a:solidFill>
                  <a:schemeClr val="dk1"/>
                </a:solidFill>
              </a:rPr>
              <a:t> saw or heard of the little girl, she was still screaming!</a:t>
            </a:r>
          </a:p>
          <a:p>
            <a:pPr marL="0" lvl="0" indent="0" algn="l" rtl="0">
              <a:lnSpc>
                <a:spcPct val="100000"/>
              </a:lnSpc>
              <a:spcBef>
                <a:spcPts val="0"/>
              </a:spcBef>
              <a:spcAft>
                <a:spcPts val="0"/>
              </a:spcAft>
              <a:buSzPts val="1400"/>
              <a:buNone/>
            </a:pPr>
            <a:endParaRPr dirty="0"/>
          </a:p>
        </p:txBody>
      </p:sp>
      <p:sp>
        <p:nvSpPr>
          <p:cNvPr id="236" name="Google Shape;236;g82c6800ac0_0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136750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g82c6800ac0_0_5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14300" marR="165100" lvl="0" indent="0" algn="l" rtl="0">
              <a:lnSpc>
                <a:spcPct val="114999"/>
              </a:lnSpc>
              <a:spcBef>
                <a:spcPts val="0"/>
              </a:spcBef>
              <a:spcAft>
                <a:spcPts val="0"/>
              </a:spcAft>
              <a:buClr>
                <a:schemeClr val="dk1"/>
              </a:buClr>
              <a:buSzPts val="1100"/>
              <a:buFont typeface="Arial"/>
              <a:buNone/>
            </a:pPr>
            <a:r>
              <a:rPr lang="en-US" sz="1000" dirty="0">
                <a:solidFill>
                  <a:schemeClr val="dk1"/>
                </a:solidFill>
              </a:rPr>
              <a:t>Too bad, Joly thought sadly. Maybe, Momma  was right. Maybe a PET was not such a good idea. At least, not a cute redheaded, blue-eyed, freckle-faced little girl.</a:t>
            </a:r>
          </a:p>
          <a:p>
            <a:pPr marL="114300" marR="165100" lvl="0" indent="0" algn="l" rtl="0">
              <a:lnSpc>
                <a:spcPct val="114999"/>
              </a:lnSpc>
              <a:spcBef>
                <a:spcPts val="0"/>
              </a:spcBef>
              <a:spcAft>
                <a:spcPts val="0"/>
              </a:spcAft>
              <a:buClr>
                <a:schemeClr val="dk1"/>
              </a:buClr>
              <a:buSzPts val="1100"/>
              <a:buFont typeface="Arial"/>
              <a:buNone/>
            </a:pPr>
            <a:r>
              <a:rPr lang="en-US" sz="1000" dirty="0">
                <a:solidFill>
                  <a:schemeClr val="dk1"/>
                </a:solidFill>
              </a:rPr>
              <a:t> </a:t>
            </a:r>
          </a:p>
          <a:p>
            <a:pPr marL="114300" marR="165100" lvl="0" indent="0" algn="l" rtl="0">
              <a:lnSpc>
                <a:spcPct val="114999"/>
              </a:lnSpc>
              <a:spcBef>
                <a:spcPts val="0"/>
              </a:spcBef>
              <a:spcAft>
                <a:spcPts val="0"/>
              </a:spcAft>
              <a:buClr>
                <a:schemeClr val="dk1"/>
              </a:buClr>
              <a:buSzPts val="1100"/>
              <a:buFont typeface="Arial"/>
              <a:buNone/>
            </a:pPr>
            <a:r>
              <a:rPr lang="en-US" sz="1000" dirty="0">
                <a:solidFill>
                  <a:schemeClr val="dk1"/>
                </a:solidFill>
              </a:rPr>
              <a:t>But, wait! What about that adorable little blue-tongued skink* over there on the other side of the gully?</a:t>
            </a:r>
          </a:p>
          <a:p>
            <a:pPr marL="114300" marR="165100" lvl="0" indent="0" algn="l" rtl="0">
              <a:lnSpc>
                <a:spcPct val="114999"/>
              </a:lnSpc>
              <a:spcBef>
                <a:spcPts val="0"/>
              </a:spcBef>
              <a:spcAft>
                <a:spcPts val="0"/>
              </a:spcAft>
              <a:buClr>
                <a:schemeClr val="dk1"/>
              </a:buClr>
              <a:buSzPts val="1100"/>
              <a:buFont typeface="Arial"/>
              <a:buNone/>
            </a:pPr>
            <a:r>
              <a:rPr lang="en-US" sz="1000" dirty="0">
                <a:solidFill>
                  <a:schemeClr val="dk1"/>
                </a:solidFill>
              </a:rPr>
              <a:t> </a:t>
            </a:r>
          </a:p>
          <a:p>
            <a:pPr marL="114300" marR="165100" lvl="0" indent="0" algn="l" rtl="0">
              <a:lnSpc>
                <a:spcPct val="114999"/>
              </a:lnSpc>
              <a:spcBef>
                <a:spcPts val="0"/>
              </a:spcBef>
              <a:spcAft>
                <a:spcPts val="0"/>
              </a:spcAft>
              <a:buClr>
                <a:schemeClr val="dk1"/>
              </a:buClr>
              <a:buSzPts val="1100"/>
              <a:buFont typeface="Arial"/>
              <a:buNone/>
            </a:pPr>
            <a:r>
              <a:rPr lang="en-US" sz="1000" dirty="0">
                <a:solidFill>
                  <a:schemeClr val="dk1"/>
                </a:solidFill>
              </a:rPr>
              <a:t>Oh yes! It would make a perfect little pet. And it was just the right size to fit into her little pouch.</a:t>
            </a:r>
          </a:p>
          <a:p>
            <a:pPr marL="114300" marR="165100" lvl="0" indent="0" algn="l" rtl="0">
              <a:lnSpc>
                <a:spcPct val="114999"/>
              </a:lnSpc>
              <a:spcBef>
                <a:spcPts val="0"/>
              </a:spcBef>
              <a:spcAft>
                <a:spcPts val="0"/>
              </a:spcAft>
              <a:buClr>
                <a:schemeClr val="dk1"/>
              </a:buClr>
              <a:buSzPts val="1100"/>
              <a:buFont typeface="Arial"/>
              <a:buNone/>
            </a:pPr>
            <a:r>
              <a:rPr lang="en-US" sz="1000" dirty="0">
                <a:solidFill>
                  <a:schemeClr val="dk1"/>
                </a:solidFill>
              </a:rPr>
              <a:t> </a:t>
            </a:r>
          </a:p>
          <a:p>
            <a:pPr marL="114300" marR="165100" lvl="0" indent="0" algn="l" rtl="0">
              <a:lnSpc>
                <a:spcPct val="114999"/>
              </a:lnSpc>
              <a:spcBef>
                <a:spcPts val="0"/>
              </a:spcBef>
              <a:spcAft>
                <a:spcPts val="0"/>
              </a:spcAft>
              <a:buClr>
                <a:schemeClr val="dk1"/>
              </a:buClr>
              <a:buSzPts val="1100"/>
              <a:buFont typeface="Arial"/>
              <a:buNone/>
            </a:pPr>
            <a:r>
              <a:rPr lang="en-US" sz="1000" dirty="0" err="1">
                <a:solidFill>
                  <a:schemeClr val="dk1"/>
                </a:solidFill>
              </a:rPr>
              <a:t>JoZy</a:t>
            </a:r>
            <a:r>
              <a:rPr lang="en-US" sz="1000" dirty="0">
                <a:solidFill>
                  <a:schemeClr val="dk1"/>
                </a:solidFill>
              </a:rPr>
              <a:t> could hardly wait to take it home to show Momma and baby sister!</a:t>
            </a:r>
          </a:p>
          <a:p>
            <a:pPr marL="0" lvl="0" indent="0" algn="l" rtl="0">
              <a:lnSpc>
                <a:spcPct val="100000"/>
              </a:lnSpc>
              <a:spcBef>
                <a:spcPts val="0"/>
              </a:spcBef>
              <a:spcAft>
                <a:spcPts val="0"/>
              </a:spcAft>
              <a:buSzPts val="1400"/>
              <a:buNone/>
            </a:pPr>
            <a:endParaRPr lang="en-US" sz="1000" dirty="0">
              <a:solidFill>
                <a:schemeClr val="dk1"/>
              </a:solidFill>
            </a:endParaRPr>
          </a:p>
          <a:p>
            <a:pPr marL="0" lvl="0" indent="0" algn="l" rtl="0">
              <a:lnSpc>
                <a:spcPct val="100000"/>
              </a:lnSpc>
              <a:spcBef>
                <a:spcPts val="0"/>
              </a:spcBef>
              <a:spcAft>
                <a:spcPts val="0"/>
              </a:spcAft>
              <a:buSzPts val="1400"/>
              <a:buNone/>
            </a:pPr>
            <a:r>
              <a:rPr lang="en-US" sz="1000" dirty="0">
                <a:solidFill>
                  <a:schemeClr val="dk1"/>
                </a:solidFill>
              </a:rPr>
              <a:t>*A skink is a particular kind of fat lizard with a tail almost the same size and shape as its head. Skinks are found in temperate and tropical regions, including parts of Australia.</a:t>
            </a:r>
          </a:p>
          <a:p>
            <a:pPr marL="0" lvl="0" indent="0" algn="l" rtl="0">
              <a:lnSpc>
                <a:spcPct val="100000"/>
              </a:lnSpc>
              <a:spcBef>
                <a:spcPts val="0"/>
              </a:spcBef>
              <a:spcAft>
                <a:spcPts val="0"/>
              </a:spcAft>
              <a:buSzPts val="1400"/>
              <a:buNone/>
            </a:pPr>
            <a:endParaRPr dirty="0"/>
          </a:p>
        </p:txBody>
      </p:sp>
      <p:sp>
        <p:nvSpPr>
          <p:cNvPr id="236" name="Google Shape;236;g82c6800ac0_0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594393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2" name="Google Shape;272;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a:t>Ask: What did JoZy need for her pet? (Answers may include food, water, a place to sleep, etc.)</a:t>
            </a:r>
            <a:br>
              <a:rPr lang="en-US"/>
            </a:br>
            <a:br>
              <a:rPr lang="en-US"/>
            </a:br>
            <a:r>
              <a:rPr lang="en-US"/>
              <a:t>Does her pet have a right to these things? (Yes)</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Who would make certain that JoZy’s pet had these things? (JoZy)</a:t>
            </a:r>
            <a:endParaRPr/>
          </a:p>
          <a:p>
            <a:pPr marL="0" lvl="0" indent="0" algn="l" rtl="0">
              <a:lnSpc>
                <a:spcPct val="100000"/>
              </a:lnSpc>
              <a:spcBef>
                <a:spcPts val="0"/>
              </a:spcBef>
              <a:spcAft>
                <a:spcPts val="0"/>
              </a:spcAft>
              <a:buSzPts val="1400"/>
              <a:buNone/>
            </a:pPr>
            <a:r>
              <a:rPr lang="en-US"/>
              <a:t>Don’t forget to raise your hand for the talking stick. </a:t>
            </a:r>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0" name="Google Shape;280;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a:t>Ask: What is a right like? </a:t>
            </a:r>
            <a:endParaRPr/>
          </a:p>
          <a:p>
            <a:pPr marL="0" lvl="0" indent="0" algn="l" rtl="0">
              <a:lnSpc>
                <a:spcPct val="100000"/>
              </a:lnSpc>
              <a:spcBef>
                <a:spcPts val="0"/>
              </a:spcBef>
              <a:spcAft>
                <a:spcPts val="0"/>
              </a:spcAft>
              <a:buSzPts val="1400"/>
              <a:buNone/>
            </a:pPr>
            <a:r>
              <a:rPr lang="en-US"/>
              <a:t>Who can tell me which one of those rights is something that we need, too? (Let the children respond: All of them are rights we need.)</a:t>
            </a:r>
            <a:endParaRPr/>
          </a:p>
          <a:p>
            <a:pPr marL="457200" lvl="0" indent="-317500" algn="l" rtl="0">
              <a:lnSpc>
                <a:spcPct val="100000"/>
              </a:lnSpc>
              <a:spcBef>
                <a:spcPts val="0"/>
              </a:spcBef>
              <a:spcAft>
                <a:spcPts val="0"/>
              </a:spcAft>
              <a:buSzPts val="1400"/>
              <a:buChar char="●"/>
            </a:pPr>
            <a:r>
              <a:rPr lang="en-US"/>
              <a:t>That’s true. Who knows what we call those kinds of rights?</a:t>
            </a:r>
            <a:endParaRPr/>
          </a:p>
          <a:p>
            <a:pPr marL="457200" lvl="0" indent="-317500" algn="l" rtl="0">
              <a:lnSpc>
                <a:spcPct val="100000"/>
              </a:lnSpc>
              <a:spcBef>
                <a:spcPts val="0"/>
              </a:spcBef>
              <a:spcAft>
                <a:spcPts val="0"/>
              </a:spcAft>
              <a:buSzPts val="1400"/>
              <a:buChar char="●"/>
            </a:pPr>
            <a:r>
              <a:rPr lang="en-US"/>
              <a:t>Yes! We call those rights HUMAN RIGHTS. Let’s say that together. Human Rights.</a:t>
            </a:r>
            <a:endParaRPr/>
          </a:p>
          <a:p>
            <a:pPr marL="457200" lvl="0" indent="-317500" algn="l" rtl="0">
              <a:lnSpc>
                <a:spcPct val="100000"/>
              </a:lnSpc>
              <a:spcBef>
                <a:spcPts val="0"/>
              </a:spcBef>
              <a:spcAft>
                <a:spcPts val="0"/>
              </a:spcAft>
              <a:buSzPts val="1400"/>
              <a:buChar char="●"/>
            </a:pPr>
            <a:r>
              <a:rPr lang="en-US"/>
              <a:t>Who remembers what a right is like?</a:t>
            </a:r>
            <a:endParaRPr/>
          </a:p>
          <a:p>
            <a:pPr marL="457200" lvl="0" indent="0" algn="l" rtl="0">
              <a:lnSpc>
                <a:spcPct val="100000"/>
              </a:lnSpc>
              <a:spcBef>
                <a:spcPts val="0"/>
              </a:spcBef>
              <a:spcAft>
                <a:spcPts val="0"/>
              </a:spcAft>
              <a:buSzPts val="1400"/>
              <a:buNone/>
            </a:pPr>
            <a:r>
              <a:rPr lang="en-US"/>
              <a:t>(A right is LIKE a rule that exists because it is fair or the correct thing to do.)</a:t>
            </a:r>
            <a:endParaRPr/>
          </a:p>
          <a:p>
            <a:pPr marL="457200" lvl="0" indent="-317500" algn="l" rtl="0">
              <a:lnSpc>
                <a:spcPct val="100000"/>
              </a:lnSpc>
              <a:spcBef>
                <a:spcPts val="0"/>
              </a:spcBef>
              <a:spcAft>
                <a:spcPts val="0"/>
              </a:spcAft>
              <a:buSzPts val="1400"/>
              <a:buChar char="●"/>
            </a:pPr>
            <a:r>
              <a:rPr lang="en-US"/>
              <a:t>Yes! A right is like a rule that is fair and belongs to each of us because we are human beings. Isn’t that wonderful?)</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8" name="Google Shape;288;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a:t>Say: When you go home, share the story of JoZy, the Joey (the baby kangaroo), with someone who hasn’t heard it before.</a:t>
            </a:r>
            <a:endParaRPr/>
          </a:p>
          <a:p>
            <a:pPr marL="0" lvl="0" indent="0" algn="l" rtl="0">
              <a:lnSpc>
                <a:spcPct val="100000"/>
              </a:lnSpc>
              <a:spcBef>
                <a:spcPts val="0"/>
              </a:spcBef>
              <a:spcAft>
                <a:spcPts val="0"/>
              </a:spcAft>
              <a:buSzPts val="1400"/>
              <a:buNone/>
            </a:pPr>
            <a:r>
              <a:rPr lang="en-US"/>
              <a:t>I can hardly wait to see you next time!</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
        <p:nvSpPr>
          <p:cNvPr id="297" name="Google Shape;297;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0" name="Google Shape;240;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12327806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24119556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7372b59db7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g7372b59db7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26288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3227176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g7371741aa8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4" name="Google Shape;94;g7371741aa8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6" name="Google Shape;86;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7371741aa8_0_3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9" name="Google Shape;179;g7371741aa8_0_39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b="1">
                <a:solidFill>
                  <a:schemeClr val="dk1"/>
                </a:solidFill>
              </a:rPr>
              <a:t>WELCOME and WARMUP</a:t>
            </a:r>
            <a:r>
              <a:rPr lang="en-US">
                <a:solidFill>
                  <a:schemeClr val="dk1"/>
                </a:solidFill>
              </a:rPr>
              <a:t>(5 minutes)						 				</a:t>
            </a:r>
            <a:endParaRPr>
              <a:solidFill>
                <a:schemeClr val="dk1"/>
              </a:solidFill>
            </a:endParaRPr>
          </a:p>
          <a:p>
            <a:pPr marL="0" lvl="0" indent="0" algn="l" rtl="0">
              <a:lnSpc>
                <a:spcPct val="100000"/>
              </a:lnSpc>
              <a:spcBef>
                <a:spcPts val="0"/>
              </a:spcBef>
              <a:spcAft>
                <a:spcPts val="0"/>
              </a:spcAft>
              <a:buSzPts val="1100"/>
              <a:buNone/>
            </a:pPr>
            <a:r>
              <a:rPr lang="en-US">
                <a:solidFill>
                  <a:schemeClr val="dk1"/>
                </a:solidFill>
              </a:rPr>
              <a:t>Greet each child enthusiastically upon arrival, and show her or him where to sit.						Briefly introduce yourself and tell the children how happy and excited you are to be starting this course about human rights.</a:t>
            </a:r>
            <a:br>
              <a:rPr lang="en-US">
                <a:solidFill>
                  <a:schemeClr val="dk1"/>
                </a:solidFill>
              </a:rPr>
            </a:br>
            <a:r>
              <a:rPr lang="en-US">
                <a:solidFill>
                  <a:schemeClr val="dk1"/>
                </a:solidFill>
              </a:rPr>
              <a:t>Explain that you love human rights and </a:t>
            </a:r>
            <a:r>
              <a:rPr lang="en-US" b="1">
                <a:solidFill>
                  <a:schemeClr val="dk1"/>
                </a:solidFill>
              </a:rPr>
              <a:t>that they will, too. </a:t>
            </a:r>
            <a:br>
              <a:rPr lang="en-US" b="1">
                <a:solidFill>
                  <a:schemeClr val="dk1"/>
                </a:solidFill>
              </a:rPr>
            </a:br>
            <a:r>
              <a:rPr lang="en-US">
                <a:solidFill>
                  <a:schemeClr val="dk1"/>
                </a:solidFill>
              </a:rPr>
              <a:t> 						</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a:solidFill>
                  <a:schemeClr val="dk1"/>
                </a:solidFill>
              </a:rPr>
              <a:t>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a:solidFill>
                  <a:schemeClr val="dk1"/>
                </a:solidFill>
              </a:rPr>
              <a:t>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a:solidFill>
                  <a:schemeClr val="dk1"/>
                </a:solidFill>
              </a:rPr>
              <a:t>		</a:t>
            </a:r>
            <a:endParaRPr>
              <a:solidFill>
                <a:schemeClr val="dk1"/>
              </a:solidFill>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7373cc9f06_0_5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5" name="Google Shape;175;g7373cc9f06_0_5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800"/>
              <a:buFont typeface="Arial"/>
              <a:buNone/>
            </a:pPr>
            <a:r>
              <a:rPr lang="en-US">
                <a:solidFill>
                  <a:schemeClr val="dk1"/>
                </a:solidFill>
              </a:rPr>
              <a:t>Sing “Here We Are Together”</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Sing the verse on your own, naming four different students. Point to the students and smile as you name them.</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Repeat the song several times so that you can name many students.</a:t>
            </a:r>
            <a:endParaRPr>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a:solidFill>
                  <a:schemeClr val="dk1"/>
                </a:solidFill>
              </a:rPr>
              <a:t>To hear the melody:</a:t>
            </a:r>
            <a:endParaRPr b="1" i="1">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b="1" i="1">
                <a:solidFill>
                  <a:schemeClr val="dk1"/>
                </a:solidFill>
              </a:rPr>
              <a:t>To hear the melody: </a:t>
            </a:r>
            <a:r>
              <a:rPr lang="en-US" u="sng">
                <a:solidFill>
                  <a:schemeClr val="hlink"/>
                </a:solidFill>
                <a:hlinkClick r:id="rId3"/>
              </a:rPr>
              <a:t>https://www.youtube.com/watch?v=XR9d7TsgQN8&amp;list=PL1p11lCKMm7vUpyDMd39yUSVUUwUJ-Wa5&amp;index=1</a:t>
            </a:r>
            <a:endParaRPr b="1" i="1">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b="1" i="1">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i="1">
                <a:solidFill>
                  <a:schemeClr val="dk1"/>
                </a:solidFill>
              </a:rPr>
              <a:t>Sing with enthusiasm and delight.</a:t>
            </a:r>
            <a:endParaRPr i="1">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a:solidFill>
                  <a:schemeClr val="dk1"/>
                </a:solidFill>
              </a:rPr>
              <a:t>Everyone: </a:t>
            </a:r>
            <a:r>
              <a:rPr lang="en-US" b="1">
                <a:solidFill>
                  <a:schemeClr val="dk1"/>
                </a:solidFill>
              </a:rPr>
              <a:t>Here we are together, together, together. Here we are together with our happy face.</a:t>
            </a:r>
            <a:endParaRPr b="1">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a:solidFill>
                  <a:schemeClr val="dk1"/>
                </a:solidFill>
              </a:rPr>
              <a:t>Facilitator: </a:t>
            </a:r>
            <a:r>
              <a:rPr lang="en-US" b="1">
                <a:solidFill>
                  <a:schemeClr val="dk1"/>
                </a:solidFill>
              </a:rPr>
              <a:t>There’s Martha and Peter and Suzie and Henry</a:t>
            </a:r>
            <a:r>
              <a:rPr lang="en-US">
                <a:solidFill>
                  <a:schemeClr val="dk1"/>
                </a:solidFill>
              </a:rPr>
              <a:t> (pointing to each of these children, one by one)</a:t>
            </a: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a:solidFill>
                  <a:schemeClr val="dk1"/>
                </a:solidFill>
              </a:rPr>
              <a:t>Everyone: </a:t>
            </a:r>
            <a:r>
              <a:rPr lang="en-US" b="1">
                <a:solidFill>
                  <a:schemeClr val="dk1"/>
                </a:solidFill>
              </a:rPr>
              <a:t>Oh, here we are together in our happy place.</a:t>
            </a:r>
            <a:endParaRPr i="1">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i="1">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i="1">
                <a:solidFill>
                  <a:schemeClr val="dk1"/>
                </a:solidFill>
              </a:rPr>
              <a:t>Sing the verse at least two or three times in a row so that you can name a few different children during each class.</a:t>
            </a:r>
            <a:endParaRPr i="1">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i="1">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b="1">
                <a:solidFill>
                  <a:schemeClr val="dk1"/>
                </a:solidFill>
              </a:rPr>
              <a:t>Alternate Words:</a:t>
            </a:r>
            <a:endParaRPr b="1">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Here we go a-walking</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Here we are a-singing</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Here we go a-marching</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Here we are a-clapping</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a:solidFill>
                  <a:schemeClr val="dk1"/>
                </a:solidFill>
              </a:rPr>
              <a:t>Make up actions based on the words! And you can make up your own words. Think of other phrases that might fit the music.</a:t>
            </a:r>
            <a:endParaRPr i="1">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i="1">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a:solidFill>
                <a:schemeClr val="dk1"/>
              </a:solidFill>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7373cc9f06_0_6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3" name="Google Shape;183;g7373cc9f06_0_60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800"/>
              <a:buFont typeface="Arial"/>
              <a:buNone/>
            </a:pPr>
            <a:r>
              <a:rPr lang="en-US">
                <a:solidFill>
                  <a:schemeClr val="dk1"/>
                </a:solidFill>
              </a:rPr>
              <a:t>Sing “Here We Are Together”</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Sing the verse on your own, naming four different students. Point to the students and smile as you name them.</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Repeat the song several times so that you can name many students.</a:t>
            </a: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a:solidFill>
                  <a:schemeClr val="dk1"/>
                </a:solidFill>
              </a:rPr>
              <a:t>Everyone: </a:t>
            </a:r>
            <a:r>
              <a:rPr lang="en-US" b="1">
                <a:solidFill>
                  <a:schemeClr val="dk1"/>
                </a:solidFill>
              </a:rPr>
              <a:t>Here we are together, together, together. Here we are together with our happy face.</a:t>
            </a:r>
            <a:endParaRPr b="1">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a:solidFill>
                  <a:schemeClr val="dk1"/>
                </a:solidFill>
              </a:rPr>
              <a:t>Facilitator: </a:t>
            </a:r>
            <a:r>
              <a:rPr lang="en-US" b="1">
                <a:solidFill>
                  <a:schemeClr val="dk1"/>
                </a:solidFill>
              </a:rPr>
              <a:t>There’s Martha and Peter and Suzie and Henry</a:t>
            </a:r>
            <a:r>
              <a:rPr lang="en-US">
                <a:solidFill>
                  <a:schemeClr val="dk1"/>
                </a:solidFill>
              </a:rPr>
              <a:t> (pointing to each of these children, one by one)</a:t>
            </a: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a:solidFill>
                  <a:schemeClr val="dk1"/>
                </a:solidFill>
              </a:rPr>
              <a:t>Everyone: </a:t>
            </a:r>
            <a:r>
              <a:rPr lang="en-US" b="1">
                <a:solidFill>
                  <a:schemeClr val="dk1"/>
                </a:solidFill>
              </a:rPr>
              <a:t>Oh, here we are together in our happy place.</a:t>
            </a:r>
            <a:endParaRPr b="1">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b="1">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b="1">
                <a:solidFill>
                  <a:schemeClr val="dk1"/>
                </a:solidFill>
              </a:rPr>
              <a:t>Alternate Words:</a:t>
            </a:r>
            <a:endParaRPr b="1">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Here we go a-walking</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Here we are a-singing</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Here we go a-marching</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Here we are a-clapping</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a:solidFill>
                  <a:schemeClr val="dk1"/>
                </a:solidFill>
              </a:rPr>
              <a:t>Make up actions based on the words! And you can make up your own words. Think of other phrases that might fit the music.</a:t>
            </a:r>
            <a:endParaRPr i="1">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b="1">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i="1">
              <a:solidFill>
                <a:schemeClr val="dk1"/>
              </a:solidFill>
            </a:endParaRPr>
          </a:p>
          <a:p>
            <a:pPr marL="0" lvl="0" indent="0" algn="l" rtl="0">
              <a:lnSpc>
                <a:spcPct val="100000"/>
              </a:lnSpc>
              <a:spcBef>
                <a:spcPts val="0"/>
              </a:spcBef>
              <a:spcAft>
                <a:spcPts val="0"/>
              </a:spcAft>
              <a:buSzPts val="1400"/>
              <a:buNone/>
            </a:pPr>
            <a:endParaRPr>
              <a:solidFill>
                <a:schemeClr val="dk1"/>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3" name="Google Shape;203;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400"/>
              <a:buFont typeface="Arial"/>
              <a:buNone/>
            </a:pPr>
            <a:r>
              <a:rPr lang="en-US">
                <a:solidFill>
                  <a:schemeClr val="dk1"/>
                </a:solidFill>
              </a:rPr>
              <a:t>(5 minutes)</a:t>
            </a: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a:solidFill>
                  <a:schemeClr val="dk1"/>
                </a:solidFill>
              </a:rPr>
              <a:t>Ask: </a:t>
            </a:r>
            <a:r>
              <a:rPr lang="en-US" b="1">
                <a:solidFill>
                  <a:schemeClr val="dk1"/>
                </a:solidFill>
              </a:rPr>
              <a:t>Who would like to share something you did to help someone this week?</a:t>
            </a:r>
            <a:endParaRPr b="1">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a:solidFill>
                  <a:schemeClr val="dk1"/>
                </a:solidFill>
              </a:rPr>
              <a:t>Hold the Talking Stick and pass it from child to child as each one speaks.</a:t>
            </a: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a:solidFill>
                  <a:schemeClr val="dk1"/>
                </a:solidFill>
              </a:rPr>
              <a:t>Say: </a:t>
            </a:r>
            <a:r>
              <a:rPr lang="en-US" b="1">
                <a:solidFill>
                  <a:schemeClr val="dk1"/>
                </a:solidFill>
              </a:rPr>
              <a:t>What good helpers we have in this group!</a:t>
            </a:r>
            <a:endParaRPr b="1">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a:solidFill>
                  <a:schemeClr val="dk1"/>
                </a:solidFill>
              </a:rPr>
              <a:t>Ask: </a:t>
            </a:r>
            <a:r>
              <a:rPr lang="en-US" b="1">
                <a:solidFill>
                  <a:schemeClr val="dk1"/>
                </a:solidFill>
              </a:rPr>
              <a:t>Do you remember when we talked about our rights last time?</a:t>
            </a:r>
            <a:endParaRPr b="1">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a:solidFill>
                  <a:schemeClr val="dk1"/>
                </a:solidFill>
              </a:rPr>
              <a:t>(To help children remember, show illustrations from the previous lesson.)</a:t>
            </a: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b="1">
                <a:solidFill>
                  <a:schemeClr val="dk1"/>
                </a:solidFill>
              </a:rPr>
              <a:t>Who can tell us what some of them are? Thank you for using the Talking Stick.</a:t>
            </a:r>
            <a:endParaRPr b="1">
              <a:solidFill>
                <a:schemeClr val="dk1"/>
              </a:solidFill>
            </a:endParaRPr>
          </a:p>
          <a:p>
            <a:pPr marL="457200" lvl="0" indent="-317500" algn="l" rtl="0">
              <a:lnSpc>
                <a:spcPct val="100000"/>
              </a:lnSpc>
              <a:spcBef>
                <a:spcPts val="0"/>
              </a:spcBef>
              <a:spcAft>
                <a:spcPts val="0"/>
              </a:spcAft>
              <a:buClr>
                <a:schemeClr val="dk1"/>
              </a:buClr>
              <a:buSzPts val="1400"/>
              <a:buChar char="●"/>
            </a:pPr>
            <a:r>
              <a:rPr lang="en-US" b="1">
                <a:solidFill>
                  <a:schemeClr val="dk1"/>
                </a:solidFill>
              </a:rPr>
              <a:t>What do we mean when we say “a right”?</a:t>
            </a:r>
            <a:r>
              <a:rPr lang="en-US">
                <a:solidFill>
                  <a:schemeClr val="dk1"/>
                </a:solidFill>
              </a:rPr>
              <a:t> (A right is LIKE a rule that exists because it is fair or the correct thing to do.)</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b="1">
                <a:solidFill>
                  <a:schemeClr val="dk1"/>
                </a:solidFill>
              </a:rPr>
              <a:t>And what is the name of the document that has all these rights? Let’s say it together again (The Universal Declaration of Human Rights.)</a:t>
            </a:r>
            <a:endParaRPr b="1">
              <a:solidFill>
                <a:schemeClr val="dk1"/>
              </a:solidFill>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1" name="Google Shape;171;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317500" algn="l" rtl="0">
              <a:lnSpc>
                <a:spcPct val="100000"/>
              </a:lnSpc>
              <a:spcBef>
                <a:spcPts val="0"/>
              </a:spcBef>
              <a:spcAft>
                <a:spcPts val="0"/>
              </a:spcAft>
              <a:buSzPts val="1400"/>
              <a:buAutoNum type="arabicPeriod"/>
            </a:pPr>
            <a:r>
              <a:rPr lang="en-US"/>
              <a:t>Human rights are necessary in order for all children to live in freedom and safety.</a:t>
            </a:r>
            <a:endParaRPr/>
          </a:p>
          <a:p>
            <a:pPr marL="457200" lvl="0" indent="-317500" algn="l" rtl="0">
              <a:lnSpc>
                <a:spcPct val="100000"/>
              </a:lnSpc>
              <a:spcBef>
                <a:spcPts val="0"/>
              </a:spcBef>
              <a:spcAft>
                <a:spcPts val="0"/>
              </a:spcAft>
              <a:buSzPts val="1400"/>
              <a:buAutoNum type="arabicPeriod"/>
            </a:pPr>
            <a:r>
              <a:rPr lang="en-US"/>
              <a:t>There is a strong connection between human need and human rights.</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3" name="Google Shape;213;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a:t>Say: </a:t>
            </a:r>
            <a:r>
              <a:rPr lang="en-US" b="1"/>
              <a:t>Everybody come closer and sit by me. Today I’m going to tell you about a little kangaroo named JoZy and what she learned about rights.</a:t>
            </a:r>
            <a:endParaRPr b="1"/>
          </a:p>
          <a:p>
            <a:pPr marL="457200" lvl="0" indent="-317500" algn="l" rtl="0">
              <a:lnSpc>
                <a:spcPct val="100000"/>
              </a:lnSpc>
              <a:spcBef>
                <a:spcPts val="0"/>
              </a:spcBef>
              <a:spcAft>
                <a:spcPts val="0"/>
              </a:spcAft>
              <a:buSzPts val="1400"/>
              <a:buChar char="●"/>
            </a:pPr>
            <a:r>
              <a:rPr lang="en-US" b="1"/>
              <a:t>Who can tell us what a kangaroo looks like? </a:t>
            </a:r>
            <a:r>
              <a:rPr lang="en-US"/>
              <a:t>(Accept all answers, even if no one knows.)</a:t>
            </a:r>
            <a:endParaRPr/>
          </a:p>
          <a:p>
            <a:pPr marL="457200" lvl="0" indent="-317500" algn="l" rtl="0">
              <a:lnSpc>
                <a:spcPct val="100000"/>
              </a:lnSpc>
              <a:spcBef>
                <a:spcPts val="0"/>
              </a:spcBef>
              <a:spcAft>
                <a:spcPts val="0"/>
              </a:spcAft>
              <a:buSzPts val="1400"/>
              <a:buChar char="●"/>
            </a:pPr>
            <a:r>
              <a:rPr lang="en-US" b="1"/>
              <a:t>Kangaroos love to jump and they have big feet and strong legs. Girl kangaroos have a pouch where they carry their babies. Young kangaroos sometimes have red hair.</a:t>
            </a:r>
            <a:endParaRPr b="1"/>
          </a:p>
          <a:p>
            <a:pPr marL="457200" lvl="0" indent="-317500" algn="l" rtl="0">
              <a:lnSpc>
                <a:spcPct val="100000"/>
              </a:lnSpc>
              <a:spcBef>
                <a:spcPts val="0"/>
              </a:spcBef>
              <a:spcAft>
                <a:spcPts val="0"/>
              </a:spcAft>
              <a:buSzPts val="1400"/>
              <a:buChar char="●"/>
            </a:pPr>
            <a:r>
              <a:rPr lang="en-US" b="1"/>
              <a:t>Have you ever seen a little lizard with a blue tongue? That kind of lizard is called a skink. Listen closely because we’re going to meet a joey and a skink in our story.</a:t>
            </a:r>
            <a:endParaRPr b="1"/>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11"/>
        <p:cNvGrpSpPr/>
        <p:nvPr/>
      </p:nvGrpSpPr>
      <p:grpSpPr>
        <a:xfrm>
          <a:off x="0" y="0"/>
          <a:ext cx="0" cy="0"/>
          <a:chOff x="0" y="0"/>
          <a:chExt cx="0" cy="0"/>
        </a:xfrm>
      </p:grpSpPr>
      <p:sp>
        <p:nvSpPr>
          <p:cNvPr id="12" name="Google Shape;12;p31"/>
          <p:cNvSpPr txBox="1">
            <a:spLocks noGrp="1"/>
          </p:cNvSpPr>
          <p:nvPr>
            <p:ph type="ctrTitle"/>
          </p:nvPr>
        </p:nvSpPr>
        <p:spPr>
          <a:xfrm>
            <a:off x="1048724" y="3058625"/>
            <a:ext cx="5998997" cy="1159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pic>
        <p:nvPicPr>
          <p:cNvPr id="13" name="Google Shape;13;p31" descr="A picture containing drawing&#10;&#10;Description automatically generated"/>
          <p:cNvPicPr preferRelativeResize="0"/>
          <p:nvPr/>
        </p:nvPicPr>
        <p:blipFill rotWithShape="1">
          <a:blip r:embed="rId2">
            <a:alphaModFix/>
          </a:blip>
          <a:srcRect/>
          <a:stretch/>
        </p:blipFill>
        <p:spPr>
          <a:xfrm>
            <a:off x="8657661" y="4705622"/>
            <a:ext cx="427324" cy="413153"/>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77"/>
        <p:cNvGrpSpPr/>
        <p:nvPr/>
      </p:nvGrpSpPr>
      <p:grpSpPr>
        <a:xfrm>
          <a:off x="0" y="0"/>
          <a:ext cx="0" cy="0"/>
          <a:chOff x="0" y="0"/>
          <a:chExt cx="0" cy="0"/>
        </a:xfrm>
      </p:grpSpPr>
      <p:sp>
        <p:nvSpPr>
          <p:cNvPr id="78" name="Google Shape;78;p43"/>
          <p:cNvSpPr txBox="1">
            <a:spLocks noGrp="1"/>
          </p:cNvSpPr>
          <p:nvPr>
            <p:ph type="title"/>
          </p:nvPr>
        </p:nvSpPr>
        <p:spPr>
          <a:xfrm>
            <a:off x="629841" y="507757"/>
            <a:ext cx="7886700" cy="6858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p43"/>
          <p:cNvSpPr txBox="1">
            <a:spLocks noGrp="1"/>
          </p:cNvSpPr>
          <p:nvPr>
            <p:ph type="body" idx="1"/>
          </p:nvPr>
        </p:nvSpPr>
        <p:spPr>
          <a:xfrm>
            <a:off x="629842" y="1241468"/>
            <a:ext cx="3868340"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80" name="Google Shape;80;p43"/>
          <p:cNvSpPr txBox="1">
            <a:spLocks noGrp="1"/>
          </p:cNvSpPr>
          <p:nvPr>
            <p:ph type="body" idx="2"/>
          </p:nvPr>
        </p:nvSpPr>
        <p:spPr>
          <a:xfrm>
            <a:off x="629842" y="1921490"/>
            <a:ext cx="3868340"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81" name="Google Shape;81;p43"/>
          <p:cNvSpPr txBox="1">
            <a:spLocks noGrp="1"/>
          </p:cNvSpPr>
          <p:nvPr>
            <p:ph type="body" idx="3"/>
          </p:nvPr>
        </p:nvSpPr>
        <p:spPr>
          <a:xfrm>
            <a:off x="4629150" y="1241468"/>
            <a:ext cx="3887391"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82" name="Google Shape;82;p43"/>
          <p:cNvSpPr txBox="1">
            <a:spLocks noGrp="1"/>
          </p:cNvSpPr>
          <p:nvPr>
            <p:ph type="body" idx="4"/>
          </p:nvPr>
        </p:nvSpPr>
        <p:spPr>
          <a:xfrm>
            <a:off x="4629150" y="1921490"/>
            <a:ext cx="3887391"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83" name="Google Shape;83;p4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11"/>
        <p:cNvGrpSpPr/>
        <p:nvPr/>
      </p:nvGrpSpPr>
      <p:grpSpPr>
        <a:xfrm>
          <a:off x="0" y="0"/>
          <a:ext cx="0" cy="0"/>
          <a:chOff x="0" y="0"/>
          <a:chExt cx="0" cy="0"/>
        </a:xfrm>
      </p:grpSpPr>
      <p:sp>
        <p:nvSpPr>
          <p:cNvPr id="12" name="Google Shape;12;p31"/>
          <p:cNvSpPr txBox="1">
            <a:spLocks noGrp="1"/>
          </p:cNvSpPr>
          <p:nvPr>
            <p:ph type="ctrTitle"/>
          </p:nvPr>
        </p:nvSpPr>
        <p:spPr>
          <a:xfrm>
            <a:off x="1048724" y="3058625"/>
            <a:ext cx="5998997" cy="1159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Tree>
    <p:extLst>
      <p:ext uri="{BB962C8B-B14F-4D97-AF65-F5344CB8AC3E}">
        <p14:creationId xmlns:p14="http://schemas.microsoft.com/office/powerpoint/2010/main" val="15807983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13"/>
        <p:cNvGrpSpPr/>
        <p:nvPr/>
      </p:nvGrpSpPr>
      <p:grpSpPr>
        <a:xfrm>
          <a:off x="0" y="0"/>
          <a:ext cx="0" cy="0"/>
          <a:chOff x="0" y="0"/>
          <a:chExt cx="0" cy="0"/>
        </a:xfrm>
      </p:grpSpPr>
      <p:sp>
        <p:nvSpPr>
          <p:cNvPr id="14" name="Google Shape;14;p30"/>
          <p:cNvSpPr txBox="1">
            <a:spLocks noGrp="1"/>
          </p:cNvSpPr>
          <p:nvPr>
            <p:ph type="title"/>
          </p:nvPr>
        </p:nvSpPr>
        <p:spPr>
          <a:xfrm>
            <a:off x="869149" y="530359"/>
            <a:ext cx="7405799"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 name="Google Shape;15;p30"/>
          <p:cNvSpPr txBox="1">
            <a:spLocks noGrp="1"/>
          </p:cNvSpPr>
          <p:nvPr>
            <p:ph type="body" idx="1"/>
          </p:nvPr>
        </p:nvSpPr>
        <p:spPr>
          <a:xfrm>
            <a:off x="869150" y="1511559"/>
            <a:ext cx="7405800" cy="2805366"/>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6" name="Google Shape;16;p30"/>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4140828296"/>
      </p:ext>
    </p:extLst>
  </p:cSld>
  <p:clrMapOvr>
    <a:masterClrMapping/>
  </p:clrMapOvr>
  <p:transition>
    <p:fade thruBlk="1"/>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17"/>
        <p:cNvGrpSpPr/>
        <p:nvPr/>
      </p:nvGrpSpPr>
      <p:grpSpPr>
        <a:xfrm>
          <a:off x="0" y="0"/>
          <a:ext cx="0" cy="0"/>
          <a:chOff x="0" y="0"/>
          <a:chExt cx="0" cy="0"/>
        </a:xfrm>
      </p:grpSpPr>
      <p:sp>
        <p:nvSpPr>
          <p:cNvPr id="18" name="Google Shape;18;p32"/>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32"/>
          <p:cNvSpPr txBox="1">
            <a:spLocks noGrp="1"/>
          </p:cNvSpPr>
          <p:nvPr>
            <p:ph type="body" idx="1"/>
          </p:nvPr>
        </p:nvSpPr>
        <p:spPr>
          <a:xfrm>
            <a:off x="8774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0" name="Google Shape;20;p32"/>
          <p:cNvSpPr txBox="1">
            <a:spLocks noGrp="1"/>
          </p:cNvSpPr>
          <p:nvPr>
            <p:ph type="body" idx="2"/>
          </p:nvPr>
        </p:nvSpPr>
        <p:spPr>
          <a:xfrm>
            <a:off x="48779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1" name="Google Shape;21;p32"/>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527515443"/>
      </p:ext>
    </p:extLst>
  </p:cSld>
  <p:clrMapOvr>
    <a:masterClrMapping/>
  </p:clrMapOvr>
  <p:transition>
    <p:fade thruBlk="1"/>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matchingName="Blank reverse">
  <p:cSld name="Blank reverse">
    <p:bg>
      <p:bgPr>
        <a:solidFill>
          <a:srgbClr val="0B4860"/>
        </a:solidFill>
        <a:effectLst/>
      </p:bgPr>
    </p:bg>
    <p:spTree>
      <p:nvGrpSpPr>
        <p:cNvPr id="1" name="Shape 22"/>
        <p:cNvGrpSpPr/>
        <p:nvPr/>
      </p:nvGrpSpPr>
      <p:grpSpPr>
        <a:xfrm>
          <a:off x="0" y="0"/>
          <a:ext cx="0" cy="0"/>
          <a:chOff x="0" y="0"/>
          <a:chExt cx="0" cy="0"/>
        </a:xfrm>
      </p:grpSpPr>
      <p:sp>
        <p:nvSpPr>
          <p:cNvPr id="23" name="Google Shape;23;p35"/>
          <p:cNvSpPr/>
          <p:nvPr/>
        </p:nvSpPr>
        <p:spPr>
          <a:xfrm>
            <a:off x="91440" y="57150"/>
            <a:ext cx="8961120" cy="5029200"/>
          </a:xfrm>
          <a:prstGeom prst="frame">
            <a:avLst>
              <a:gd name="adj1" fmla="val 1839"/>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26860995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hree Content - Offset Left">
  <p:cSld name="Three Content - Offset Left">
    <p:spTree>
      <p:nvGrpSpPr>
        <p:cNvPr id="1" name="Shape 29"/>
        <p:cNvGrpSpPr/>
        <p:nvPr/>
      </p:nvGrpSpPr>
      <p:grpSpPr>
        <a:xfrm>
          <a:off x="0" y="0"/>
          <a:ext cx="0" cy="0"/>
          <a:chOff x="0" y="0"/>
          <a:chExt cx="0" cy="0"/>
        </a:xfrm>
      </p:grpSpPr>
      <p:sp>
        <p:nvSpPr>
          <p:cNvPr id="30" name="Google Shape;30;p33"/>
          <p:cNvSpPr txBox="1">
            <a:spLocks noGrp="1"/>
          </p:cNvSpPr>
          <p:nvPr>
            <p:ph type="title"/>
          </p:nvPr>
        </p:nvSpPr>
        <p:spPr>
          <a:xfrm>
            <a:off x="635238" y="530359"/>
            <a:ext cx="789741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33"/>
          <p:cNvSpPr txBox="1">
            <a:spLocks noGrp="1"/>
          </p:cNvSpPr>
          <p:nvPr>
            <p:ph type="body" idx="1"/>
          </p:nvPr>
        </p:nvSpPr>
        <p:spPr>
          <a:xfrm>
            <a:off x="628649" y="1525438"/>
            <a:ext cx="604400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2" name="Google Shape;32;p3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33" name="Google Shape;33;p33"/>
          <p:cNvSpPr txBox="1">
            <a:spLocks noGrp="1"/>
          </p:cNvSpPr>
          <p:nvPr>
            <p:ph type="body" idx="2"/>
          </p:nvPr>
        </p:nvSpPr>
        <p:spPr>
          <a:xfrm>
            <a:off x="6808265" y="1556328"/>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4" name="Google Shape;34;p33"/>
          <p:cNvSpPr txBox="1">
            <a:spLocks noGrp="1"/>
          </p:cNvSpPr>
          <p:nvPr>
            <p:ph type="body" idx="3"/>
          </p:nvPr>
        </p:nvSpPr>
        <p:spPr>
          <a:xfrm>
            <a:off x="6818150" y="3172286"/>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709531972"/>
      </p:ext>
    </p:extLst>
  </p:cSld>
  <p:clrMapOvr>
    <a:masterClrMapping/>
  </p:clrMapOvr>
  <p:transition>
    <p:fade thruBlk="1"/>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Four Content - Squares">
  <p:cSld name="Four Content - Squares">
    <p:spTree>
      <p:nvGrpSpPr>
        <p:cNvPr id="1" name="Shape 35"/>
        <p:cNvGrpSpPr/>
        <p:nvPr/>
      </p:nvGrpSpPr>
      <p:grpSpPr>
        <a:xfrm>
          <a:off x="0" y="0"/>
          <a:ext cx="0" cy="0"/>
          <a:chOff x="0" y="0"/>
          <a:chExt cx="0" cy="0"/>
        </a:xfrm>
      </p:grpSpPr>
      <p:sp>
        <p:nvSpPr>
          <p:cNvPr id="36" name="Google Shape;36;p34"/>
          <p:cNvSpPr txBox="1">
            <a:spLocks noGrp="1"/>
          </p:cNvSpPr>
          <p:nvPr>
            <p:ph type="title"/>
          </p:nvPr>
        </p:nvSpPr>
        <p:spPr>
          <a:xfrm>
            <a:off x="641785" y="508171"/>
            <a:ext cx="7873565"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 name="Google Shape;37;p34"/>
          <p:cNvSpPr txBox="1">
            <a:spLocks noGrp="1"/>
          </p:cNvSpPr>
          <p:nvPr>
            <p:ph type="body" idx="1"/>
          </p:nvPr>
        </p:nvSpPr>
        <p:spPr>
          <a:xfrm>
            <a:off x="628649"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8" name="Google Shape;38;p34"/>
          <p:cNvSpPr txBox="1">
            <a:spLocks noGrp="1"/>
          </p:cNvSpPr>
          <p:nvPr>
            <p:ph type="body" idx="2"/>
          </p:nvPr>
        </p:nvSpPr>
        <p:spPr>
          <a:xfrm>
            <a:off x="628649"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9" name="Google Shape;39;p34"/>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0" name="Google Shape;40;p34"/>
          <p:cNvSpPr txBox="1">
            <a:spLocks noGrp="1"/>
          </p:cNvSpPr>
          <p:nvPr>
            <p:ph type="body" idx="3"/>
          </p:nvPr>
        </p:nvSpPr>
        <p:spPr>
          <a:xfrm>
            <a:off x="4744687"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1" name="Google Shape;41;p34"/>
          <p:cNvSpPr txBox="1">
            <a:spLocks noGrp="1"/>
          </p:cNvSpPr>
          <p:nvPr>
            <p:ph type="body" idx="4"/>
          </p:nvPr>
        </p:nvSpPr>
        <p:spPr>
          <a:xfrm>
            <a:off x="4744687"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838092794"/>
      </p:ext>
    </p:extLst>
  </p:cSld>
  <p:clrMapOvr>
    <a:masterClrMapping/>
  </p:clrMapOvr>
  <p:transition>
    <p:fade thruBlk="1"/>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wo Content - Offset Right">
  <p:cSld name="Two Content - Offset Right">
    <p:spTree>
      <p:nvGrpSpPr>
        <p:cNvPr id="1" name="Shape 42"/>
        <p:cNvGrpSpPr/>
        <p:nvPr/>
      </p:nvGrpSpPr>
      <p:grpSpPr>
        <a:xfrm>
          <a:off x="0" y="0"/>
          <a:ext cx="0" cy="0"/>
          <a:chOff x="0" y="0"/>
          <a:chExt cx="0" cy="0"/>
        </a:xfrm>
      </p:grpSpPr>
      <p:sp>
        <p:nvSpPr>
          <p:cNvPr id="43" name="Google Shape;43;p39"/>
          <p:cNvSpPr txBox="1">
            <a:spLocks noGrp="1"/>
          </p:cNvSpPr>
          <p:nvPr>
            <p:ph type="title"/>
          </p:nvPr>
        </p:nvSpPr>
        <p:spPr>
          <a:xfrm>
            <a:off x="627413" y="549875"/>
            <a:ext cx="7887938"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39"/>
          <p:cNvSpPr txBox="1">
            <a:spLocks noGrp="1"/>
          </p:cNvSpPr>
          <p:nvPr>
            <p:ph type="body" idx="1"/>
          </p:nvPr>
        </p:nvSpPr>
        <p:spPr>
          <a:xfrm>
            <a:off x="628649" y="1517779"/>
            <a:ext cx="1714500"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5" name="Google Shape;45;p39"/>
          <p:cNvSpPr txBox="1">
            <a:spLocks noGrp="1"/>
          </p:cNvSpPr>
          <p:nvPr>
            <p:ph type="sldNum" idx="12"/>
          </p:nvPr>
        </p:nvSpPr>
        <p:spPr>
          <a:xfrm>
            <a:off x="184297" y="4606049"/>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6" name="Google Shape;46;p39"/>
          <p:cNvSpPr txBox="1">
            <a:spLocks noGrp="1"/>
          </p:cNvSpPr>
          <p:nvPr>
            <p:ph type="body" idx="2"/>
          </p:nvPr>
        </p:nvSpPr>
        <p:spPr>
          <a:xfrm>
            <a:off x="2465173" y="1517779"/>
            <a:ext cx="6051414"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924407018"/>
      </p:ext>
    </p:extLst>
  </p:cSld>
  <p:clrMapOvr>
    <a:masterClrMapping/>
  </p:clrMapOvr>
  <p:transition>
    <p:fade thruBlk="1"/>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hree Content">
  <p:cSld name="Three Content">
    <p:spTree>
      <p:nvGrpSpPr>
        <p:cNvPr id="1" name="Shape 47"/>
        <p:cNvGrpSpPr/>
        <p:nvPr/>
      </p:nvGrpSpPr>
      <p:grpSpPr>
        <a:xfrm>
          <a:off x="0" y="0"/>
          <a:ext cx="0" cy="0"/>
          <a:chOff x="0" y="0"/>
          <a:chExt cx="0" cy="0"/>
        </a:xfrm>
      </p:grpSpPr>
      <p:sp>
        <p:nvSpPr>
          <p:cNvPr id="48" name="Google Shape;48;p40"/>
          <p:cNvSpPr txBox="1">
            <a:spLocks noGrp="1"/>
          </p:cNvSpPr>
          <p:nvPr>
            <p:ph type="title"/>
          </p:nvPr>
        </p:nvSpPr>
        <p:spPr>
          <a:xfrm>
            <a:off x="626560" y="530359"/>
            <a:ext cx="793272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40"/>
          <p:cNvSpPr txBox="1">
            <a:spLocks noGrp="1"/>
          </p:cNvSpPr>
          <p:nvPr>
            <p:ph type="body" idx="1"/>
          </p:nvPr>
        </p:nvSpPr>
        <p:spPr>
          <a:xfrm>
            <a:off x="6286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0" name="Google Shape;50;p40"/>
          <p:cNvSpPr txBox="1">
            <a:spLocks noGrp="1"/>
          </p:cNvSpPr>
          <p:nvPr>
            <p:ph type="body" idx="2"/>
          </p:nvPr>
        </p:nvSpPr>
        <p:spPr>
          <a:xfrm>
            <a:off x="33718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1" name="Google Shape;51;p40"/>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2" name="Google Shape;52;p40"/>
          <p:cNvSpPr txBox="1">
            <a:spLocks noGrp="1"/>
          </p:cNvSpPr>
          <p:nvPr>
            <p:ph type="body" idx="3"/>
          </p:nvPr>
        </p:nvSpPr>
        <p:spPr>
          <a:xfrm>
            <a:off x="61150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613313981"/>
      </p:ext>
    </p:extLst>
  </p:cSld>
  <p:clrMapOvr>
    <a:masterClrMapping/>
  </p:clrMapOvr>
  <p:transition>
    <p:fade thruBlk="1"/>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hree Content - Offset Right">
  <p:cSld name="Three Content - Offset Right">
    <p:spTree>
      <p:nvGrpSpPr>
        <p:cNvPr id="1" name="Shape 53"/>
        <p:cNvGrpSpPr/>
        <p:nvPr/>
      </p:nvGrpSpPr>
      <p:grpSpPr>
        <a:xfrm>
          <a:off x="0" y="0"/>
          <a:ext cx="0" cy="0"/>
          <a:chOff x="0" y="0"/>
          <a:chExt cx="0" cy="0"/>
        </a:xfrm>
      </p:grpSpPr>
      <p:sp>
        <p:nvSpPr>
          <p:cNvPr id="54" name="Google Shape;54;p41"/>
          <p:cNvSpPr txBox="1">
            <a:spLocks noGrp="1"/>
          </p:cNvSpPr>
          <p:nvPr>
            <p:ph type="title"/>
          </p:nvPr>
        </p:nvSpPr>
        <p:spPr>
          <a:xfrm>
            <a:off x="620333" y="530359"/>
            <a:ext cx="7895017"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41"/>
          <p:cNvSpPr txBox="1">
            <a:spLocks noGrp="1"/>
          </p:cNvSpPr>
          <p:nvPr>
            <p:ph type="body" idx="1"/>
          </p:nvPr>
        </p:nvSpPr>
        <p:spPr>
          <a:xfrm>
            <a:off x="628649" y="1579177"/>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6" name="Google Shape;56;p41"/>
          <p:cNvSpPr txBox="1">
            <a:spLocks noGrp="1"/>
          </p:cNvSpPr>
          <p:nvPr>
            <p:ph type="body" idx="2"/>
          </p:nvPr>
        </p:nvSpPr>
        <p:spPr>
          <a:xfrm>
            <a:off x="628649" y="2984866"/>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7" name="Google Shape;57;p41"/>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8" name="Google Shape;58;p41"/>
          <p:cNvSpPr txBox="1">
            <a:spLocks noGrp="1"/>
          </p:cNvSpPr>
          <p:nvPr>
            <p:ph type="body" idx="3"/>
          </p:nvPr>
        </p:nvSpPr>
        <p:spPr>
          <a:xfrm>
            <a:off x="2465173" y="1579983"/>
            <a:ext cx="6051414" cy="3013641"/>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345895753"/>
      </p:ext>
    </p:extLst>
  </p:cSld>
  <p:clrMapOvr>
    <a:masterClrMapping/>
  </p:clrMapOvr>
  <p:transition>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
        <p:cNvGrpSpPr/>
        <p:nvPr/>
      </p:nvGrpSpPr>
      <p:grpSpPr>
        <a:xfrm>
          <a:off x="0" y="0"/>
          <a:ext cx="0" cy="0"/>
          <a:chOff x="0" y="0"/>
          <a:chExt cx="0" cy="0"/>
        </a:xfrm>
      </p:grpSpPr>
      <p:sp>
        <p:nvSpPr>
          <p:cNvPr id="15" name="Google Shape;15;p30"/>
          <p:cNvSpPr txBox="1">
            <a:spLocks noGrp="1"/>
          </p:cNvSpPr>
          <p:nvPr>
            <p:ph type="title"/>
          </p:nvPr>
        </p:nvSpPr>
        <p:spPr>
          <a:xfrm>
            <a:off x="869149" y="530359"/>
            <a:ext cx="7405799"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 name="Google Shape;16;p30"/>
          <p:cNvSpPr txBox="1">
            <a:spLocks noGrp="1"/>
          </p:cNvSpPr>
          <p:nvPr>
            <p:ph type="body" idx="1"/>
          </p:nvPr>
        </p:nvSpPr>
        <p:spPr>
          <a:xfrm>
            <a:off x="869150" y="1511559"/>
            <a:ext cx="7405800" cy="2805366"/>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7" name="Google Shape;17;p30"/>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Four Content - Vertical">
  <p:cSld name="Four Content - Vertical">
    <p:spTree>
      <p:nvGrpSpPr>
        <p:cNvPr id="1" name="Shape 59"/>
        <p:cNvGrpSpPr/>
        <p:nvPr/>
      </p:nvGrpSpPr>
      <p:grpSpPr>
        <a:xfrm>
          <a:off x="0" y="0"/>
          <a:ext cx="0" cy="0"/>
          <a:chOff x="0" y="0"/>
          <a:chExt cx="0" cy="0"/>
        </a:xfrm>
      </p:grpSpPr>
      <p:sp>
        <p:nvSpPr>
          <p:cNvPr id="60" name="Google Shape;60;p42"/>
          <p:cNvSpPr txBox="1">
            <a:spLocks noGrp="1"/>
          </p:cNvSpPr>
          <p:nvPr>
            <p:ph type="title"/>
          </p:nvPr>
        </p:nvSpPr>
        <p:spPr>
          <a:xfrm>
            <a:off x="628147" y="530359"/>
            <a:ext cx="788720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42"/>
          <p:cNvSpPr txBox="1">
            <a:spLocks noGrp="1"/>
          </p:cNvSpPr>
          <p:nvPr>
            <p:ph type="body" idx="1"/>
          </p:nvPr>
        </p:nvSpPr>
        <p:spPr>
          <a:xfrm>
            <a:off x="62864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2" name="Google Shape;62;p42"/>
          <p:cNvSpPr txBox="1">
            <a:spLocks noGrp="1"/>
          </p:cNvSpPr>
          <p:nvPr>
            <p:ph type="body" idx="2"/>
          </p:nvPr>
        </p:nvSpPr>
        <p:spPr>
          <a:xfrm>
            <a:off x="264032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3" name="Google Shape;63;p42"/>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4" name="Google Shape;64;p42"/>
          <p:cNvSpPr txBox="1">
            <a:spLocks noGrp="1"/>
          </p:cNvSpPr>
          <p:nvPr>
            <p:ph type="body" idx="3"/>
          </p:nvPr>
        </p:nvSpPr>
        <p:spPr>
          <a:xfrm>
            <a:off x="465200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5" name="Google Shape;65;p42"/>
          <p:cNvSpPr txBox="1">
            <a:spLocks noGrp="1"/>
          </p:cNvSpPr>
          <p:nvPr>
            <p:ph type="body" idx="4"/>
          </p:nvPr>
        </p:nvSpPr>
        <p:spPr>
          <a:xfrm>
            <a:off x="666368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511947124"/>
      </p:ext>
    </p:extLst>
  </p:cSld>
  <p:clrMapOvr>
    <a:masterClrMapping/>
  </p:clrMapOvr>
  <p:transition>
    <p:fade thruBlk="1"/>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66"/>
        <p:cNvGrpSpPr/>
        <p:nvPr/>
      </p:nvGrpSpPr>
      <p:grpSpPr>
        <a:xfrm>
          <a:off x="0" y="0"/>
          <a:ext cx="0" cy="0"/>
          <a:chOff x="0" y="0"/>
          <a:chExt cx="0" cy="0"/>
        </a:xfrm>
      </p:grpSpPr>
      <p:sp>
        <p:nvSpPr>
          <p:cNvPr id="67" name="Google Shape;67;p43"/>
          <p:cNvSpPr txBox="1">
            <a:spLocks noGrp="1"/>
          </p:cNvSpPr>
          <p:nvPr>
            <p:ph type="title"/>
          </p:nvPr>
        </p:nvSpPr>
        <p:spPr>
          <a:xfrm>
            <a:off x="629841" y="507757"/>
            <a:ext cx="7886700" cy="6858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8" name="Google Shape;68;p43"/>
          <p:cNvSpPr txBox="1">
            <a:spLocks noGrp="1"/>
          </p:cNvSpPr>
          <p:nvPr>
            <p:ph type="body" idx="1"/>
          </p:nvPr>
        </p:nvSpPr>
        <p:spPr>
          <a:xfrm>
            <a:off x="629842" y="1241468"/>
            <a:ext cx="3868340"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69" name="Google Shape;69;p43"/>
          <p:cNvSpPr txBox="1">
            <a:spLocks noGrp="1"/>
          </p:cNvSpPr>
          <p:nvPr>
            <p:ph type="body" idx="2"/>
          </p:nvPr>
        </p:nvSpPr>
        <p:spPr>
          <a:xfrm>
            <a:off x="629842" y="1921490"/>
            <a:ext cx="3868340"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0" name="Google Shape;70;p43"/>
          <p:cNvSpPr txBox="1">
            <a:spLocks noGrp="1"/>
          </p:cNvSpPr>
          <p:nvPr>
            <p:ph type="body" idx="3"/>
          </p:nvPr>
        </p:nvSpPr>
        <p:spPr>
          <a:xfrm>
            <a:off x="4629150" y="1241468"/>
            <a:ext cx="3887391"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71" name="Google Shape;71;p43"/>
          <p:cNvSpPr txBox="1">
            <a:spLocks noGrp="1"/>
          </p:cNvSpPr>
          <p:nvPr>
            <p:ph type="body" idx="4"/>
          </p:nvPr>
        </p:nvSpPr>
        <p:spPr>
          <a:xfrm>
            <a:off x="4629150" y="1921490"/>
            <a:ext cx="3887391"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2" name="Google Shape;72;p4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762250138"/>
      </p:ext>
    </p:extLst>
  </p:cSld>
  <p:clrMapOvr>
    <a:masterClrMapping/>
  </p:clrMapOvr>
  <p:transition>
    <p:fade thruBlk="1"/>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73"/>
        <p:cNvGrpSpPr/>
        <p:nvPr/>
      </p:nvGrpSpPr>
      <p:grpSpPr>
        <a:xfrm>
          <a:off x="0" y="0"/>
          <a:ext cx="0" cy="0"/>
          <a:chOff x="0" y="0"/>
          <a:chExt cx="0" cy="0"/>
        </a:xfrm>
      </p:grpSpPr>
      <p:sp>
        <p:nvSpPr>
          <p:cNvPr id="74" name="Google Shape;74;g7372b59db7_0_241"/>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lvl="0" algn="l"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75" name="Google Shape;75;g7372b59db7_0_241"/>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lvl="0" algn="ctr"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76" name="Google Shape;76;g7372b59db7_0_241"/>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64321585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lank 1">
  <p:cSld name="Blank 1">
    <p:spTree>
      <p:nvGrpSpPr>
        <p:cNvPr id="1" name="Shape 77"/>
        <p:cNvGrpSpPr/>
        <p:nvPr/>
      </p:nvGrpSpPr>
      <p:grpSpPr>
        <a:xfrm>
          <a:off x="0" y="0"/>
          <a:ext cx="0" cy="0"/>
          <a:chOff x="0" y="0"/>
          <a:chExt cx="0" cy="0"/>
        </a:xfrm>
      </p:grpSpPr>
      <p:sp>
        <p:nvSpPr>
          <p:cNvPr id="78" name="Google Shape;78;g7372b59db7_0_393"/>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lvl="0" algn="l"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79" name="Google Shape;79;g7372b59db7_0_393"/>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lvl="0" algn="ctr"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80" name="Google Shape;80;g7372b59db7_0_393"/>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19396669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11"/>
        <p:cNvGrpSpPr/>
        <p:nvPr/>
      </p:nvGrpSpPr>
      <p:grpSpPr>
        <a:xfrm>
          <a:off x="0" y="0"/>
          <a:ext cx="0" cy="0"/>
          <a:chOff x="0" y="0"/>
          <a:chExt cx="0" cy="0"/>
        </a:xfrm>
      </p:grpSpPr>
      <p:sp>
        <p:nvSpPr>
          <p:cNvPr id="12" name="Google Shape;12;p31"/>
          <p:cNvSpPr txBox="1">
            <a:spLocks noGrp="1"/>
          </p:cNvSpPr>
          <p:nvPr>
            <p:ph type="ctrTitle"/>
          </p:nvPr>
        </p:nvSpPr>
        <p:spPr>
          <a:xfrm>
            <a:off x="1048724" y="3058625"/>
            <a:ext cx="5998997" cy="1159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pic>
        <p:nvPicPr>
          <p:cNvPr id="13" name="Google Shape;13;p31" descr="A picture containing drawing&#10;&#10;Description automatically generated"/>
          <p:cNvPicPr preferRelativeResize="0"/>
          <p:nvPr/>
        </p:nvPicPr>
        <p:blipFill rotWithShape="1">
          <a:blip r:embed="rId2">
            <a:alphaModFix/>
          </a:blip>
          <a:srcRect/>
          <a:stretch/>
        </p:blipFill>
        <p:spPr>
          <a:xfrm>
            <a:off x="8657661" y="4705622"/>
            <a:ext cx="427324" cy="413153"/>
          </a:xfrm>
          <a:prstGeom prst="rect">
            <a:avLst/>
          </a:prstGeom>
          <a:noFill/>
          <a:ln>
            <a:noFill/>
          </a:ln>
        </p:spPr>
      </p:pic>
    </p:spTree>
    <p:extLst>
      <p:ext uri="{BB962C8B-B14F-4D97-AF65-F5344CB8AC3E}">
        <p14:creationId xmlns:p14="http://schemas.microsoft.com/office/powerpoint/2010/main" val="245801117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14"/>
        <p:cNvGrpSpPr/>
        <p:nvPr/>
      </p:nvGrpSpPr>
      <p:grpSpPr>
        <a:xfrm>
          <a:off x="0" y="0"/>
          <a:ext cx="0" cy="0"/>
          <a:chOff x="0" y="0"/>
          <a:chExt cx="0" cy="0"/>
        </a:xfrm>
      </p:grpSpPr>
      <p:sp>
        <p:nvSpPr>
          <p:cNvPr id="15" name="Google Shape;15;p30"/>
          <p:cNvSpPr txBox="1">
            <a:spLocks noGrp="1"/>
          </p:cNvSpPr>
          <p:nvPr>
            <p:ph type="title"/>
          </p:nvPr>
        </p:nvSpPr>
        <p:spPr>
          <a:xfrm>
            <a:off x="869149" y="530359"/>
            <a:ext cx="7405799"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 name="Google Shape;16;p30"/>
          <p:cNvSpPr txBox="1">
            <a:spLocks noGrp="1"/>
          </p:cNvSpPr>
          <p:nvPr>
            <p:ph type="body" idx="1"/>
          </p:nvPr>
        </p:nvSpPr>
        <p:spPr>
          <a:xfrm>
            <a:off x="869150" y="1511559"/>
            <a:ext cx="7405800" cy="2805366"/>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7" name="Google Shape;17;p30"/>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511977610"/>
      </p:ext>
    </p:extLst>
  </p:cSld>
  <p:clrMapOvr>
    <a:masterClrMapping/>
  </p:clrMapOvr>
  <p:transition>
    <p:fade thruBlk="1"/>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18"/>
        <p:cNvGrpSpPr/>
        <p:nvPr/>
      </p:nvGrpSpPr>
      <p:grpSpPr>
        <a:xfrm>
          <a:off x="0" y="0"/>
          <a:ext cx="0" cy="0"/>
          <a:chOff x="0" y="0"/>
          <a:chExt cx="0" cy="0"/>
        </a:xfrm>
      </p:grpSpPr>
      <p:sp>
        <p:nvSpPr>
          <p:cNvPr id="19" name="Google Shape;19;p32"/>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32"/>
          <p:cNvSpPr txBox="1">
            <a:spLocks noGrp="1"/>
          </p:cNvSpPr>
          <p:nvPr>
            <p:ph type="body" idx="1"/>
          </p:nvPr>
        </p:nvSpPr>
        <p:spPr>
          <a:xfrm>
            <a:off x="8774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1" name="Google Shape;21;p32"/>
          <p:cNvSpPr txBox="1">
            <a:spLocks noGrp="1"/>
          </p:cNvSpPr>
          <p:nvPr>
            <p:ph type="body" idx="2"/>
          </p:nvPr>
        </p:nvSpPr>
        <p:spPr>
          <a:xfrm>
            <a:off x="48779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2" name="Google Shape;22;p32"/>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785542750"/>
      </p:ext>
    </p:extLst>
  </p:cSld>
  <p:clrMapOvr>
    <a:masterClrMapping/>
  </p:clrMapOvr>
  <p:transition>
    <p:fade thruBlk="1"/>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Four Content - Squares">
  <p:cSld name="Four Content - Squares">
    <p:spTree>
      <p:nvGrpSpPr>
        <p:cNvPr id="1" name="Shape 23"/>
        <p:cNvGrpSpPr/>
        <p:nvPr/>
      </p:nvGrpSpPr>
      <p:grpSpPr>
        <a:xfrm>
          <a:off x="0" y="0"/>
          <a:ext cx="0" cy="0"/>
          <a:chOff x="0" y="0"/>
          <a:chExt cx="0" cy="0"/>
        </a:xfrm>
      </p:grpSpPr>
      <p:sp>
        <p:nvSpPr>
          <p:cNvPr id="24" name="Google Shape;24;p34"/>
          <p:cNvSpPr txBox="1">
            <a:spLocks noGrp="1"/>
          </p:cNvSpPr>
          <p:nvPr>
            <p:ph type="title"/>
          </p:nvPr>
        </p:nvSpPr>
        <p:spPr>
          <a:xfrm>
            <a:off x="641785" y="508171"/>
            <a:ext cx="7873565"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34"/>
          <p:cNvSpPr txBox="1">
            <a:spLocks noGrp="1"/>
          </p:cNvSpPr>
          <p:nvPr>
            <p:ph type="body" idx="1"/>
          </p:nvPr>
        </p:nvSpPr>
        <p:spPr>
          <a:xfrm>
            <a:off x="628649"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6" name="Google Shape;26;p34"/>
          <p:cNvSpPr txBox="1">
            <a:spLocks noGrp="1"/>
          </p:cNvSpPr>
          <p:nvPr>
            <p:ph type="body" idx="2"/>
          </p:nvPr>
        </p:nvSpPr>
        <p:spPr>
          <a:xfrm>
            <a:off x="628649"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7" name="Google Shape;27;p34"/>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28" name="Google Shape;28;p34"/>
          <p:cNvSpPr txBox="1">
            <a:spLocks noGrp="1"/>
          </p:cNvSpPr>
          <p:nvPr>
            <p:ph type="body" idx="3"/>
          </p:nvPr>
        </p:nvSpPr>
        <p:spPr>
          <a:xfrm>
            <a:off x="4744687"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9" name="Google Shape;29;p34"/>
          <p:cNvSpPr txBox="1">
            <a:spLocks noGrp="1"/>
          </p:cNvSpPr>
          <p:nvPr>
            <p:ph type="body" idx="4"/>
          </p:nvPr>
        </p:nvSpPr>
        <p:spPr>
          <a:xfrm>
            <a:off x="4744687"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869229828"/>
      </p:ext>
    </p:extLst>
  </p:cSld>
  <p:clrMapOvr>
    <a:masterClrMapping/>
  </p:clrMapOvr>
  <p:transition>
    <p:fade thruBlk="1"/>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Blank reverse">
  <p:cSld name="Blank reverse">
    <p:bg>
      <p:bgPr>
        <a:solidFill>
          <a:srgbClr val="0B4860"/>
        </a:solidFill>
        <a:effectLst/>
      </p:bgPr>
    </p:bg>
    <p:spTree>
      <p:nvGrpSpPr>
        <p:cNvPr id="1" name="Shape 30"/>
        <p:cNvGrpSpPr/>
        <p:nvPr/>
      </p:nvGrpSpPr>
      <p:grpSpPr>
        <a:xfrm>
          <a:off x="0" y="0"/>
          <a:ext cx="0" cy="0"/>
          <a:chOff x="0" y="0"/>
          <a:chExt cx="0" cy="0"/>
        </a:xfrm>
      </p:grpSpPr>
      <p:sp>
        <p:nvSpPr>
          <p:cNvPr id="31" name="Google Shape;31;p35"/>
          <p:cNvSpPr/>
          <p:nvPr/>
        </p:nvSpPr>
        <p:spPr>
          <a:xfrm>
            <a:off x="91440" y="57150"/>
            <a:ext cx="8961120" cy="5029200"/>
          </a:xfrm>
          <a:prstGeom prst="frame">
            <a:avLst>
              <a:gd name="adj1" fmla="val 1839"/>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255752687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wo Content - Offset Left">
  <p:cSld name="Two Content - Offset Left">
    <p:spTree>
      <p:nvGrpSpPr>
        <p:cNvPr id="1" name="Shape 32"/>
        <p:cNvGrpSpPr/>
        <p:nvPr/>
      </p:nvGrpSpPr>
      <p:grpSpPr>
        <a:xfrm>
          <a:off x="0" y="0"/>
          <a:ext cx="0" cy="0"/>
          <a:chOff x="0" y="0"/>
          <a:chExt cx="0" cy="0"/>
        </a:xfrm>
      </p:grpSpPr>
      <p:sp>
        <p:nvSpPr>
          <p:cNvPr id="33" name="Google Shape;33;p36"/>
          <p:cNvSpPr txBox="1">
            <a:spLocks noGrp="1"/>
          </p:cNvSpPr>
          <p:nvPr>
            <p:ph type="title"/>
          </p:nvPr>
        </p:nvSpPr>
        <p:spPr>
          <a:xfrm>
            <a:off x="628649" y="530359"/>
            <a:ext cx="7886701"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36"/>
          <p:cNvSpPr txBox="1">
            <a:spLocks noGrp="1"/>
          </p:cNvSpPr>
          <p:nvPr>
            <p:ph type="body" idx="1"/>
          </p:nvPr>
        </p:nvSpPr>
        <p:spPr>
          <a:xfrm>
            <a:off x="628649" y="1548882"/>
            <a:ext cx="60440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5" name="Google Shape;35;p36"/>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36" name="Google Shape;36;p36"/>
          <p:cNvSpPr txBox="1">
            <a:spLocks noGrp="1"/>
          </p:cNvSpPr>
          <p:nvPr>
            <p:ph type="body" idx="2"/>
          </p:nvPr>
        </p:nvSpPr>
        <p:spPr>
          <a:xfrm>
            <a:off x="6808265" y="1548882"/>
            <a:ext cx="17145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440101399"/>
      </p:ext>
    </p:extLst>
  </p:cSld>
  <p:clrMapOvr>
    <a:masterClrMapping/>
  </p:clrMapOvr>
  <p:transition>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8"/>
        <p:cNvGrpSpPr/>
        <p:nvPr/>
      </p:nvGrpSpPr>
      <p:grpSpPr>
        <a:xfrm>
          <a:off x="0" y="0"/>
          <a:ext cx="0" cy="0"/>
          <a:chOff x="0" y="0"/>
          <a:chExt cx="0" cy="0"/>
        </a:xfrm>
      </p:grpSpPr>
      <p:sp>
        <p:nvSpPr>
          <p:cNvPr id="19" name="Google Shape;19;p32"/>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32"/>
          <p:cNvSpPr txBox="1">
            <a:spLocks noGrp="1"/>
          </p:cNvSpPr>
          <p:nvPr>
            <p:ph type="body" idx="1"/>
          </p:nvPr>
        </p:nvSpPr>
        <p:spPr>
          <a:xfrm>
            <a:off x="8774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1" name="Google Shape;21;p32"/>
          <p:cNvSpPr txBox="1">
            <a:spLocks noGrp="1"/>
          </p:cNvSpPr>
          <p:nvPr>
            <p:ph type="body" idx="2"/>
          </p:nvPr>
        </p:nvSpPr>
        <p:spPr>
          <a:xfrm>
            <a:off x="48779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2" name="Google Shape;22;p32"/>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37"/>
        <p:cNvGrpSpPr/>
        <p:nvPr/>
      </p:nvGrpSpPr>
      <p:grpSpPr>
        <a:xfrm>
          <a:off x="0" y="0"/>
          <a:ext cx="0" cy="0"/>
          <a:chOff x="0" y="0"/>
          <a:chExt cx="0" cy="0"/>
        </a:xfrm>
      </p:grpSpPr>
      <p:sp>
        <p:nvSpPr>
          <p:cNvPr id="38" name="Google Shape;38;p37"/>
          <p:cNvSpPr txBox="1">
            <a:spLocks noGrp="1"/>
          </p:cNvSpPr>
          <p:nvPr>
            <p:ph type="body" idx="1"/>
          </p:nvPr>
        </p:nvSpPr>
        <p:spPr>
          <a:xfrm>
            <a:off x="1804525" y="854775"/>
            <a:ext cx="5152200" cy="3505200"/>
          </a:xfrm>
          <a:prstGeom prst="rect">
            <a:avLst/>
          </a:prstGeom>
          <a:noFill/>
          <a:ln>
            <a:noFill/>
          </a:ln>
        </p:spPr>
        <p:txBody>
          <a:bodyPr spcFirstLastPara="1" wrap="square" lIns="91425" tIns="91425" rIns="91425" bIns="91425" anchor="t" anchorCtr="0">
            <a:noAutofit/>
          </a:bodyPr>
          <a:lstStyle>
            <a:lvl1pPr marL="457200" lvl="0" indent="-431800" algn="l">
              <a:lnSpc>
                <a:spcPct val="115000"/>
              </a:lnSpc>
              <a:spcBef>
                <a:spcPts val="600"/>
              </a:spcBef>
              <a:spcAft>
                <a:spcPts val="0"/>
              </a:spcAft>
              <a:buClr>
                <a:srgbClr val="0B4860"/>
              </a:buClr>
              <a:buSzPts val="3200"/>
              <a:buFont typeface="Noto Sans Symbols"/>
              <a:buChar char="❑"/>
              <a:defRPr sz="3200" i="1">
                <a:solidFill>
                  <a:srgbClr val="0B4860"/>
                </a:solidFill>
              </a:defRPr>
            </a:lvl1pPr>
            <a:lvl2pPr marL="914400" lvl="1" indent="-431800" algn="l">
              <a:lnSpc>
                <a:spcPct val="115000"/>
              </a:lnSpc>
              <a:spcBef>
                <a:spcPts val="0"/>
              </a:spcBef>
              <a:spcAft>
                <a:spcPts val="0"/>
              </a:spcAft>
              <a:buSzPts val="3200"/>
              <a:buChar char="□"/>
              <a:defRPr sz="3200" i="1"/>
            </a:lvl2pPr>
            <a:lvl3pPr marL="1371600" lvl="2" indent="-431800" algn="l">
              <a:lnSpc>
                <a:spcPct val="115000"/>
              </a:lnSpc>
              <a:spcBef>
                <a:spcPts val="0"/>
              </a:spcBef>
              <a:spcAft>
                <a:spcPts val="0"/>
              </a:spcAft>
              <a:buSzPts val="3200"/>
              <a:buChar char="□"/>
              <a:defRPr sz="3200" i="1"/>
            </a:lvl3pPr>
            <a:lvl4pPr marL="1828800" lvl="3" indent="-431800" algn="l">
              <a:lnSpc>
                <a:spcPct val="115000"/>
              </a:lnSpc>
              <a:spcBef>
                <a:spcPts val="0"/>
              </a:spcBef>
              <a:spcAft>
                <a:spcPts val="0"/>
              </a:spcAft>
              <a:buSzPts val="3200"/>
              <a:buChar char="□"/>
              <a:defRPr sz="3200" i="1"/>
            </a:lvl4pPr>
            <a:lvl5pPr marL="2286000" lvl="4" indent="-431800" algn="l">
              <a:lnSpc>
                <a:spcPct val="115000"/>
              </a:lnSpc>
              <a:spcBef>
                <a:spcPts val="0"/>
              </a:spcBef>
              <a:spcAft>
                <a:spcPts val="0"/>
              </a:spcAft>
              <a:buSzPts val="3200"/>
              <a:buChar char="○"/>
              <a:defRPr sz="3200" i="1"/>
            </a:lvl5pPr>
            <a:lvl6pPr marL="2743200" lvl="5" indent="-431800" algn="l">
              <a:lnSpc>
                <a:spcPct val="115000"/>
              </a:lnSpc>
              <a:spcBef>
                <a:spcPts val="0"/>
              </a:spcBef>
              <a:spcAft>
                <a:spcPts val="0"/>
              </a:spcAft>
              <a:buSzPts val="3200"/>
              <a:buChar char="■"/>
              <a:defRPr sz="3200" i="1"/>
            </a:lvl6pPr>
            <a:lvl7pPr marL="3200400" lvl="6" indent="-431800" algn="l">
              <a:lnSpc>
                <a:spcPct val="115000"/>
              </a:lnSpc>
              <a:spcBef>
                <a:spcPts val="0"/>
              </a:spcBef>
              <a:spcAft>
                <a:spcPts val="0"/>
              </a:spcAft>
              <a:buSzPts val="3200"/>
              <a:buChar char="●"/>
              <a:defRPr sz="3200" i="1"/>
            </a:lvl7pPr>
            <a:lvl8pPr marL="3657600" lvl="7" indent="-431800" algn="l">
              <a:lnSpc>
                <a:spcPct val="115000"/>
              </a:lnSpc>
              <a:spcBef>
                <a:spcPts val="0"/>
              </a:spcBef>
              <a:spcAft>
                <a:spcPts val="0"/>
              </a:spcAft>
              <a:buSzPts val="3200"/>
              <a:buChar char="○"/>
              <a:defRPr sz="3200" i="1"/>
            </a:lvl8pPr>
            <a:lvl9pPr marL="4114800" lvl="8" indent="-431800" algn="l">
              <a:lnSpc>
                <a:spcPct val="115000"/>
              </a:lnSpc>
              <a:spcBef>
                <a:spcPts val="0"/>
              </a:spcBef>
              <a:spcAft>
                <a:spcPts val="0"/>
              </a:spcAft>
              <a:buSzPts val="3200"/>
              <a:buChar char="■"/>
              <a:defRPr sz="3200" i="1"/>
            </a:lvl9pPr>
          </a:lstStyle>
          <a:p>
            <a:endParaRPr/>
          </a:p>
        </p:txBody>
      </p:sp>
      <p:sp>
        <p:nvSpPr>
          <p:cNvPr id="39" name="Google Shape;39;p37"/>
          <p:cNvSpPr/>
          <p:nvPr/>
        </p:nvSpPr>
        <p:spPr>
          <a:xfrm>
            <a:off x="617750" y="603375"/>
            <a:ext cx="948000" cy="948000"/>
          </a:xfrm>
          <a:prstGeom prst="rect">
            <a:avLst/>
          </a:prstGeom>
          <a:solidFill>
            <a:srgbClr val="0B4860"/>
          </a:solidFill>
          <a:ln w="9525" cap="flat" cmpd="sng">
            <a:solidFill>
              <a:srgbClr val="1E7138"/>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 name="Google Shape;40;p37"/>
          <p:cNvSpPr/>
          <p:nvPr/>
        </p:nvSpPr>
        <p:spPr>
          <a:xfrm>
            <a:off x="809196" y="854775"/>
            <a:ext cx="565108" cy="445200"/>
          </a:xfrm>
          <a:prstGeom prst="rect">
            <a:avLst/>
          </a:prstGeom>
        </p:spPr>
        <p:txBody>
          <a:bodyPr>
            <a:prstTxWarp prst="textPlain">
              <a:avLst/>
            </a:prstTxWarp>
          </a:bodyPr>
          <a:lstStyle/>
          <a:p>
            <a:pPr lvl="0" algn="ctr"/>
            <a:r>
              <a:rPr b="1" i="0">
                <a:ln>
                  <a:noFill/>
                </a:ln>
                <a:solidFill>
                  <a:srgbClr val="FFFFFF"/>
                </a:solidFill>
                <a:latin typeface="Arial"/>
              </a:rPr>
              <a:t>“</a:t>
            </a:r>
          </a:p>
        </p:txBody>
      </p:sp>
      <p:sp>
        <p:nvSpPr>
          <p:cNvPr id="41" name="Google Shape;41;p37"/>
          <p:cNvSpPr txBox="1">
            <a:spLocks noGrp="1"/>
          </p:cNvSpPr>
          <p:nvPr>
            <p:ph type="sldNum" idx="12"/>
          </p:nvPr>
        </p:nvSpPr>
        <p:spPr>
          <a:xfrm>
            <a:off x="181404" y="4606600"/>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81935530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 2 columns" type="twoColTx">
  <p:cSld name="Title + 2 columns">
    <p:spTree>
      <p:nvGrpSpPr>
        <p:cNvPr id="1" name="Shape 42"/>
        <p:cNvGrpSpPr/>
        <p:nvPr/>
      </p:nvGrpSpPr>
      <p:grpSpPr>
        <a:xfrm>
          <a:off x="0" y="0"/>
          <a:ext cx="0" cy="0"/>
          <a:chOff x="0" y="0"/>
          <a:chExt cx="0" cy="0"/>
        </a:xfrm>
      </p:grpSpPr>
      <p:sp>
        <p:nvSpPr>
          <p:cNvPr id="43" name="Google Shape;43;p38"/>
          <p:cNvSpPr txBox="1">
            <a:spLocks noGrp="1"/>
          </p:cNvSpPr>
          <p:nvPr>
            <p:ph type="title"/>
          </p:nvPr>
        </p:nvSpPr>
        <p:spPr>
          <a:xfrm>
            <a:off x="869150" y="847600"/>
            <a:ext cx="5092200" cy="13602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000"/>
              <a:buNone/>
              <a:defRPr/>
            </a:lvl1pPr>
            <a:lvl2pPr lvl="1" algn="l">
              <a:lnSpc>
                <a:spcPct val="100000"/>
              </a:lnSpc>
              <a:spcBef>
                <a:spcPts val="0"/>
              </a:spcBef>
              <a:spcAft>
                <a:spcPts val="0"/>
              </a:spcAft>
              <a:buSzPts val="4000"/>
              <a:buNone/>
              <a:defRPr/>
            </a:lvl2pPr>
            <a:lvl3pPr lvl="2" algn="l">
              <a:lnSpc>
                <a:spcPct val="100000"/>
              </a:lnSpc>
              <a:spcBef>
                <a:spcPts val="0"/>
              </a:spcBef>
              <a:spcAft>
                <a:spcPts val="0"/>
              </a:spcAft>
              <a:buSzPts val="4000"/>
              <a:buNone/>
              <a:defRPr/>
            </a:lvl3pPr>
            <a:lvl4pPr lvl="3" algn="l">
              <a:lnSpc>
                <a:spcPct val="100000"/>
              </a:lnSpc>
              <a:spcBef>
                <a:spcPts val="0"/>
              </a:spcBef>
              <a:spcAft>
                <a:spcPts val="0"/>
              </a:spcAft>
              <a:buSzPts val="4000"/>
              <a:buNone/>
              <a:defRPr/>
            </a:lvl4pPr>
            <a:lvl5pPr lvl="4" algn="l">
              <a:lnSpc>
                <a:spcPct val="100000"/>
              </a:lnSpc>
              <a:spcBef>
                <a:spcPts val="0"/>
              </a:spcBef>
              <a:spcAft>
                <a:spcPts val="0"/>
              </a:spcAft>
              <a:buSzPts val="4000"/>
              <a:buNone/>
              <a:defRPr/>
            </a:lvl5pPr>
            <a:lvl6pPr lvl="5" algn="l">
              <a:lnSpc>
                <a:spcPct val="100000"/>
              </a:lnSpc>
              <a:spcBef>
                <a:spcPts val="0"/>
              </a:spcBef>
              <a:spcAft>
                <a:spcPts val="0"/>
              </a:spcAft>
              <a:buSzPts val="4000"/>
              <a:buNone/>
              <a:defRPr/>
            </a:lvl6pPr>
            <a:lvl7pPr lvl="6" algn="l">
              <a:lnSpc>
                <a:spcPct val="100000"/>
              </a:lnSpc>
              <a:spcBef>
                <a:spcPts val="0"/>
              </a:spcBef>
              <a:spcAft>
                <a:spcPts val="0"/>
              </a:spcAft>
              <a:buSzPts val="4000"/>
              <a:buNone/>
              <a:defRPr/>
            </a:lvl7pPr>
            <a:lvl8pPr lvl="7" algn="l">
              <a:lnSpc>
                <a:spcPct val="100000"/>
              </a:lnSpc>
              <a:spcBef>
                <a:spcPts val="0"/>
              </a:spcBef>
              <a:spcAft>
                <a:spcPts val="0"/>
              </a:spcAft>
              <a:buSzPts val="4000"/>
              <a:buNone/>
              <a:defRPr/>
            </a:lvl8pPr>
            <a:lvl9pPr lvl="8" algn="l">
              <a:lnSpc>
                <a:spcPct val="100000"/>
              </a:lnSpc>
              <a:spcBef>
                <a:spcPts val="0"/>
              </a:spcBef>
              <a:spcAft>
                <a:spcPts val="0"/>
              </a:spcAft>
              <a:buSzPts val="4000"/>
              <a:buNone/>
              <a:defRPr/>
            </a:lvl9pPr>
          </a:lstStyle>
          <a:p>
            <a:endParaRPr/>
          </a:p>
        </p:txBody>
      </p:sp>
      <p:sp>
        <p:nvSpPr>
          <p:cNvPr id="44" name="Google Shape;44;p38"/>
          <p:cNvSpPr txBox="1">
            <a:spLocks noGrp="1"/>
          </p:cNvSpPr>
          <p:nvPr>
            <p:ph type="body" idx="1"/>
          </p:nvPr>
        </p:nvSpPr>
        <p:spPr>
          <a:xfrm>
            <a:off x="869150" y="2312925"/>
            <a:ext cx="3594600" cy="2133300"/>
          </a:xfrm>
          <a:prstGeom prst="rect">
            <a:avLst/>
          </a:prstGeom>
          <a:noFill/>
          <a:ln>
            <a:noFill/>
          </a:ln>
        </p:spPr>
        <p:txBody>
          <a:bodyPr spcFirstLastPara="1" wrap="square" lIns="91425" tIns="91425" rIns="91425" bIns="91425" anchor="t" anchorCtr="0">
            <a:noAutofit/>
          </a:bodyPr>
          <a:lstStyle>
            <a:lvl1pPr marL="457200" lvl="0" indent="-330200" algn="l">
              <a:lnSpc>
                <a:spcPct val="100000"/>
              </a:lnSpc>
              <a:spcBef>
                <a:spcPts val="600"/>
              </a:spcBef>
              <a:spcAft>
                <a:spcPts val="0"/>
              </a:spcAft>
              <a:buSzPts val="1600"/>
              <a:buFont typeface="Noto Sans Symbols"/>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sz="1600"/>
            </a:lvl3pPr>
            <a:lvl4pPr marL="1828800" lvl="3" indent="-330200" algn="l">
              <a:lnSpc>
                <a:spcPct val="100000"/>
              </a:lnSpc>
              <a:spcBef>
                <a:spcPts val="0"/>
              </a:spcBef>
              <a:spcAft>
                <a:spcPts val="0"/>
              </a:spcAft>
              <a:buSzPts val="1600"/>
              <a:buChar char="□"/>
              <a:defRPr sz="1600"/>
            </a:lvl4pPr>
            <a:lvl5pPr marL="2286000" lvl="4" indent="-330200" algn="l">
              <a:lnSpc>
                <a:spcPct val="100000"/>
              </a:lnSpc>
              <a:spcBef>
                <a:spcPts val="0"/>
              </a:spcBef>
              <a:spcAft>
                <a:spcPts val="0"/>
              </a:spcAft>
              <a:buSzPts val="1600"/>
              <a:buChar char="○"/>
              <a:defRPr sz="1600"/>
            </a:lvl5pPr>
            <a:lvl6pPr marL="2743200" lvl="5" indent="-330200" algn="l">
              <a:lnSpc>
                <a:spcPct val="100000"/>
              </a:lnSpc>
              <a:spcBef>
                <a:spcPts val="0"/>
              </a:spcBef>
              <a:spcAft>
                <a:spcPts val="0"/>
              </a:spcAft>
              <a:buSzPts val="1600"/>
              <a:buChar char="■"/>
              <a:defRPr sz="1600"/>
            </a:lvl6pPr>
            <a:lvl7pPr marL="3200400" lvl="6" indent="-330200" algn="l">
              <a:lnSpc>
                <a:spcPct val="100000"/>
              </a:lnSpc>
              <a:spcBef>
                <a:spcPts val="0"/>
              </a:spcBef>
              <a:spcAft>
                <a:spcPts val="0"/>
              </a:spcAft>
              <a:buSzPts val="1600"/>
              <a:buChar char="●"/>
              <a:defRPr sz="1600"/>
            </a:lvl7pPr>
            <a:lvl8pPr marL="3657600" lvl="7" indent="-330200" algn="l">
              <a:lnSpc>
                <a:spcPct val="100000"/>
              </a:lnSpc>
              <a:spcBef>
                <a:spcPts val="0"/>
              </a:spcBef>
              <a:spcAft>
                <a:spcPts val="0"/>
              </a:spcAft>
              <a:buSzPts val="1600"/>
              <a:buChar char="○"/>
              <a:defRPr sz="1600"/>
            </a:lvl8pPr>
            <a:lvl9pPr marL="4114800" lvl="8" indent="-330200" algn="l">
              <a:lnSpc>
                <a:spcPct val="100000"/>
              </a:lnSpc>
              <a:spcBef>
                <a:spcPts val="0"/>
              </a:spcBef>
              <a:spcAft>
                <a:spcPts val="0"/>
              </a:spcAft>
              <a:buSzPts val="1600"/>
              <a:buChar char="■"/>
              <a:defRPr sz="1600"/>
            </a:lvl9pPr>
          </a:lstStyle>
          <a:p>
            <a:endParaRPr/>
          </a:p>
        </p:txBody>
      </p:sp>
      <p:sp>
        <p:nvSpPr>
          <p:cNvPr id="45" name="Google Shape;45;p38"/>
          <p:cNvSpPr txBox="1">
            <a:spLocks noGrp="1"/>
          </p:cNvSpPr>
          <p:nvPr>
            <p:ph type="body" idx="2"/>
          </p:nvPr>
        </p:nvSpPr>
        <p:spPr>
          <a:xfrm>
            <a:off x="4680228" y="2312925"/>
            <a:ext cx="3594600" cy="2133300"/>
          </a:xfrm>
          <a:prstGeom prst="rect">
            <a:avLst/>
          </a:prstGeom>
          <a:noFill/>
          <a:ln>
            <a:noFill/>
          </a:ln>
        </p:spPr>
        <p:txBody>
          <a:bodyPr spcFirstLastPara="1" wrap="square" lIns="91425" tIns="91425" rIns="91425" bIns="91425" anchor="t" anchorCtr="0">
            <a:noAutofit/>
          </a:bodyPr>
          <a:lstStyle>
            <a:lvl1pPr marL="457200" lvl="0" indent="-330200" algn="l">
              <a:lnSpc>
                <a:spcPct val="100000"/>
              </a:lnSpc>
              <a:spcBef>
                <a:spcPts val="600"/>
              </a:spcBef>
              <a:spcAft>
                <a:spcPts val="0"/>
              </a:spcAft>
              <a:buSzPts val="1600"/>
              <a:buFont typeface="Noto Sans Symbols"/>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sz="1600"/>
            </a:lvl3pPr>
            <a:lvl4pPr marL="1828800" lvl="3" indent="-330200" algn="l">
              <a:lnSpc>
                <a:spcPct val="100000"/>
              </a:lnSpc>
              <a:spcBef>
                <a:spcPts val="0"/>
              </a:spcBef>
              <a:spcAft>
                <a:spcPts val="0"/>
              </a:spcAft>
              <a:buSzPts val="1600"/>
              <a:buChar char="□"/>
              <a:defRPr sz="1600"/>
            </a:lvl4pPr>
            <a:lvl5pPr marL="2286000" lvl="4" indent="-330200" algn="l">
              <a:lnSpc>
                <a:spcPct val="100000"/>
              </a:lnSpc>
              <a:spcBef>
                <a:spcPts val="0"/>
              </a:spcBef>
              <a:spcAft>
                <a:spcPts val="0"/>
              </a:spcAft>
              <a:buSzPts val="1600"/>
              <a:buChar char="○"/>
              <a:defRPr sz="1600"/>
            </a:lvl5pPr>
            <a:lvl6pPr marL="2743200" lvl="5" indent="-330200" algn="l">
              <a:lnSpc>
                <a:spcPct val="100000"/>
              </a:lnSpc>
              <a:spcBef>
                <a:spcPts val="0"/>
              </a:spcBef>
              <a:spcAft>
                <a:spcPts val="0"/>
              </a:spcAft>
              <a:buSzPts val="1600"/>
              <a:buChar char="■"/>
              <a:defRPr sz="1600"/>
            </a:lvl6pPr>
            <a:lvl7pPr marL="3200400" lvl="6" indent="-330200" algn="l">
              <a:lnSpc>
                <a:spcPct val="100000"/>
              </a:lnSpc>
              <a:spcBef>
                <a:spcPts val="0"/>
              </a:spcBef>
              <a:spcAft>
                <a:spcPts val="0"/>
              </a:spcAft>
              <a:buSzPts val="1600"/>
              <a:buChar char="●"/>
              <a:defRPr sz="1600"/>
            </a:lvl7pPr>
            <a:lvl8pPr marL="3657600" lvl="7" indent="-330200" algn="l">
              <a:lnSpc>
                <a:spcPct val="100000"/>
              </a:lnSpc>
              <a:spcBef>
                <a:spcPts val="0"/>
              </a:spcBef>
              <a:spcAft>
                <a:spcPts val="0"/>
              </a:spcAft>
              <a:buSzPts val="1600"/>
              <a:buChar char="○"/>
              <a:defRPr sz="1600"/>
            </a:lvl8pPr>
            <a:lvl9pPr marL="4114800" lvl="8" indent="-330200" algn="l">
              <a:lnSpc>
                <a:spcPct val="100000"/>
              </a:lnSpc>
              <a:spcBef>
                <a:spcPts val="0"/>
              </a:spcBef>
              <a:spcAft>
                <a:spcPts val="0"/>
              </a:spcAft>
              <a:buSzPts val="1600"/>
              <a:buChar char="■"/>
              <a:defRPr sz="1600"/>
            </a:lvl9pPr>
          </a:lstStyle>
          <a:p>
            <a:endParaRPr/>
          </a:p>
        </p:txBody>
      </p:sp>
      <p:sp>
        <p:nvSpPr>
          <p:cNvPr id="46" name="Google Shape;46;p38"/>
          <p:cNvSpPr txBox="1">
            <a:spLocks noGrp="1"/>
          </p:cNvSpPr>
          <p:nvPr>
            <p:ph type="sldNum" idx="12"/>
          </p:nvPr>
        </p:nvSpPr>
        <p:spPr>
          <a:xfrm>
            <a:off x="185082" y="4604227"/>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65264822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hree Content - Offset Left">
  <p:cSld name="Three Content - Offset Left">
    <p:spTree>
      <p:nvGrpSpPr>
        <p:cNvPr id="1" name="Shape 47"/>
        <p:cNvGrpSpPr/>
        <p:nvPr/>
      </p:nvGrpSpPr>
      <p:grpSpPr>
        <a:xfrm>
          <a:off x="0" y="0"/>
          <a:ext cx="0" cy="0"/>
          <a:chOff x="0" y="0"/>
          <a:chExt cx="0" cy="0"/>
        </a:xfrm>
      </p:grpSpPr>
      <p:sp>
        <p:nvSpPr>
          <p:cNvPr id="48" name="Google Shape;48;p33"/>
          <p:cNvSpPr txBox="1">
            <a:spLocks noGrp="1"/>
          </p:cNvSpPr>
          <p:nvPr>
            <p:ph type="title"/>
          </p:nvPr>
        </p:nvSpPr>
        <p:spPr>
          <a:xfrm>
            <a:off x="635238" y="530359"/>
            <a:ext cx="789741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33"/>
          <p:cNvSpPr txBox="1">
            <a:spLocks noGrp="1"/>
          </p:cNvSpPr>
          <p:nvPr>
            <p:ph type="body" idx="1"/>
          </p:nvPr>
        </p:nvSpPr>
        <p:spPr>
          <a:xfrm>
            <a:off x="628649" y="1525438"/>
            <a:ext cx="604400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0" name="Google Shape;50;p3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1" name="Google Shape;51;p33"/>
          <p:cNvSpPr txBox="1">
            <a:spLocks noGrp="1"/>
          </p:cNvSpPr>
          <p:nvPr>
            <p:ph type="body" idx="2"/>
          </p:nvPr>
        </p:nvSpPr>
        <p:spPr>
          <a:xfrm>
            <a:off x="6808265" y="1556328"/>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2" name="Google Shape;52;p33"/>
          <p:cNvSpPr txBox="1">
            <a:spLocks noGrp="1"/>
          </p:cNvSpPr>
          <p:nvPr>
            <p:ph type="body" idx="3"/>
          </p:nvPr>
        </p:nvSpPr>
        <p:spPr>
          <a:xfrm>
            <a:off x="6818150" y="3172286"/>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689068279"/>
      </p:ext>
    </p:extLst>
  </p:cSld>
  <p:clrMapOvr>
    <a:masterClrMapping/>
  </p:clrMapOvr>
  <p:transition>
    <p:fade thruBlk="1"/>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wo Content - Offset Right">
  <p:cSld name="Two Content - Offset Right">
    <p:spTree>
      <p:nvGrpSpPr>
        <p:cNvPr id="1" name="Shape 53"/>
        <p:cNvGrpSpPr/>
        <p:nvPr/>
      </p:nvGrpSpPr>
      <p:grpSpPr>
        <a:xfrm>
          <a:off x="0" y="0"/>
          <a:ext cx="0" cy="0"/>
          <a:chOff x="0" y="0"/>
          <a:chExt cx="0" cy="0"/>
        </a:xfrm>
      </p:grpSpPr>
      <p:sp>
        <p:nvSpPr>
          <p:cNvPr id="54" name="Google Shape;54;p39"/>
          <p:cNvSpPr txBox="1">
            <a:spLocks noGrp="1"/>
          </p:cNvSpPr>
          <p:nvPr>
            <p:ph type="title"/>
          </p:nvPr>
        </p:nvSpPr>
        <p:spPr>
          <a:xfrm>
            <a:off x="627413" y="549875"/>
            <a:ext cx="7887938"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39"/>
          <p:cNvSpPr txBox="1">
            <a:spLocks noGrp="1"/>
          </p:cNvSpPr>
          <p:nvPr>
            <p:ph type="body" idx="1"/>
          </p:nvPr>
        </p:nvSpPr>
        <p:spPr>
          <a:xfrm>
            <a:off x="628649" y="1517779"/>
            <a:ext cx="1714500"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6" name="Google Shape;56;p39"/>
          <p:cNvSpPr txBox="1">
            <a:spLocks noGrp="1"/>
          </p:cNvSpPr>
          <p:nvPr>
            <p:ph type="sldNum" idx="12"/>
          </p:nvPr>
        </p:nvSpPr>
        <p:spPr>
          <a:xfrm>
            <a:off x="184297" y="4606049"/>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7" name="Google Shape;57;p39"/>
          <p:cNvSpPr txBox="1">
            <a:spLocks noGrp="1"/>
          </p:cNvSpPr>
          <p:nvPr>
            <p:ph type="body" idx="2"/>
          </p:nvPr>
        </p:nvSpPr>
        <p:spPr>
          <a:xfrm>
            <a:off x="2465173" y="1517779"/>
            <a:ext cx="6051414"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375661003"/>
      </p:ext>
    </p:extLst>
  </p:cSld>
  <p:clrMapOvr>
    <a:masterClrMapping/>
  </p:clrMapOvr>
  <p:transition>
    <p:fade thruBlk="1"/>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hree Content">
  <p:cSld name="Three Content">
    <p:spTree>
      <p:nvGrpSpPr>
        <p:cNvPr id="1" name="Shape 58"/>
        <p:cNvGrpSpPr/>
        <p:nvPr/>
      </p:nvGrpSpPr>
      <p:grpSpPr>
        <a:xfrm>
          <a:off x="0" y="0"/>
          <a:ext cx="0" cy="0"/>
          <a:chOff x="0" y="0"/>
          <a:chExt cx="0" cy="0"/>
        </a:xfrm>
      </p:grpSpPr>
      <p:sp>
        <p:nvSpPr>
          <p:cNvPr id="59" name="Google Shape;59;p40"/>
          <p:cNvSpPr txBox="1">
            <a:spLocks noGrp="1"/>
          </p:cNvSpPr>
          <p:nvPr>
            <p:ph type="title"/>
          </p:nvPr>
        </p:nvSpPr>
        <p:spPr>
          <a:xfrm>
            <a:off x="626560" y="530359"/>
            <a:ext cx="793272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40"/>
          <p:cNvSpPr txBox="1">
            <a:spLocks noGrp="1"/>
          </p:cNvSpPr>
          <p:nvPr>
            <p:ph type="body" idx="1"/>
          </p:nvPr>
        </p:nvSpPr>
        <p:spPr>
          <a:xfrm>
            <a:off x="6286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1" name="Google Shape;61;p40"/>
          <p:cNvSpPr txBox="1">
            <a:spLocks noGrp="1"/>
          </p:cNvSpPr>
          <p:nvPr>
            <p:ph type="body" idx="2"/>
          </p:nvPr>
        </p:nvSpPr>
        <p:spPr>
          <a:xfrm>
            <a:off x="33718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2" name="Google Shape;62;p40"/>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3" name="Google Shape;63;p40"/>
          <p:cNvSpPr txBox="1">
            <a:spLocks noGrp="1"/>
          </p:cNvSpPr>
          <p:nvPr>
            <p:ph type="body" idx="3"/>
          </p:nvPr>
        </p:nvSpPr>
        <p:spPr>
          <a:xfrm>
            <a:off x="61150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581269118"/>
      </p:ext>
    </p:extLst>
  </p:cSld>
  <p:clrMapOvr>
    <a:masterClrMapping/>
  </p:clrMapOvr>
  <p:transition>
    <p:fade thruBlk="1"/>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hree Content - Offset Right">
  <p:cSld name="Three Content - Offset Right">
    <p:spTree>
      <p:nvGrpSpPr>
        <p:cNvPr id="1" name="Shape 64"/>
        <p:cNvGrpSpPr/>
        <p:nvPr/>
      </p:nvGrpSpPr>
      <p:grpSpPr>
        <a:xfrm>
          <a:off x="0" y="0"/>
          <a:ext cx="0" cy="0"/>
          <a:chOff x="0" y="0"/>
          <a:chExt cx="0" cy="0"/>
        </a:xfrm>
      </p:grpSpPr>
      <p:sp>
        <p:nvSpPr>
          <p:cNvPr id="65" name="Google Shape;65;p41"/>
          <p:cNvSpPr txBox="1">
            <a:spLocks noGrp="1"/>
          </p:cNvSpPr>
          <p:nvPr>
            <p:ph type="title"/>
          </p:nvPr>
        </p:nvSpPr>
        <p:spPr>
          <a:xfrm>
            <a:off x="620333" y="530359"/>
            <a:ext cx="7895017"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 name="Google Shape;66;p41"/>
          <p:cNvSpPr txBox="1">
            <a:spLocks noGrp="1"/>
          </p:cNvSpPr>
          <p:nvPr>
            <p:ph type="body" idx="1"/>
          </p:nvPr>
        </p:nvSpPr>
        <p:spPr>
          <a:xfrm>
            <a:off x="628649" y="1579177"/>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7" name="Google Shape;67;p41"/>
          <p:cNvSpPr txBox="1">
            <a:spLocks noGrp="1"/>
          </p:cNvSpPr>
          <p:nvPr>
            <p:ph type="body" idx="2"/>
          </p:nvPr>
        </p:nvSpPr>
        <p:spPr>
          <a:xfrm>
            <a:off x="628649" y="2984866"/>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8" name="Google Shape;68;p41"/>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9" name="Google Shape;69;p41"/>
          <p:cNvSpPr txBox="1">
            <a:spLocks noGrp="1"/>
          </p:cNvSpPr>
          <p:nvPr>
            <p:ph type="body" idx="3"/>
          </p:nvPr>
        </p:nvSpPr>
        <p:spPr>
          <a:xfrm>
            <a:off x="2465173" y="1579983"/>
            <a:ext cx="6051414" cy="3013641"/>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596220066"/>
      </p:ext>
    </p:extLst>
  </p:cSld>
  <p:clrMapOvr>
    <a:masterClrMapping/>
  </p:clrMapOvr>
  <p:transition>
    <p:fade thruBlk="1"/>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Four Content - Vertical">
  <p:cSld name="Four Content - Vertical">
    <p:spTree>
      <p:nvGrpSpPr>
        <p:cNvPr id="1" name="Shape 70"/>
        <p:cNvGrpSpPr/>
        <p:nvPr/>
      </p:nvGrpSpPr>
      <p:grpSpPr>
        <a:xfrm>
          <a:off x="0" y="0"/>
          <a:ext cx="0" cy="0"/>
          <a:chOff x="0" y="0"/>
          <a:chExt cx="0" cy="0"/>
        </a:xfrm>
      </p:grpSpPr>
      <p:sp>
        <p:nvSpPr>
          <p:cNvPr id="71" name="Google Shape;71;p42"/>
          <p:cNvSpPr txBox="1">
            <a:spLocks noGrp="1"/>
          </p:cNvSpPr>
          <p:nvPr>
            <p:ph type="title"/>
          </p:nvPr>
        </p:nvSpPr>
        <p:spPr>
          <a:xfrm>
            <a:off x="628147" y="530359"/>
            <a:ext cx="788720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2" name="Google Shape;72;p42"/>
          <p:cNvSpPr txBox="1">
            <a:spLocks noGrp="1"/>
          </p:cNvSpPr>
          <p:nvPr>
            <p:ph type="body" idx="1"/>
          </p:nvPr>
        </p:nvSpPr>
        <p:spPr>
          <a:xfrm>
            <a:off x="62864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3" name="Google Shape;73;p42"/>
          <p:cNvSpPr txBox="1">
            <a:spLocks noGrp="1"/>
          </p:cNvSpPr>
          <p:nvPr>
            <p:ph type="body" idx="2"/>
          </p:nvPr>
        </p:nvSpPr>
        <p:spPr>
          <a:xfrm>
            <a:off x="264032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4" name="Google Shape;74;p42"/>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75" name="Google Shape;75;p42"/>
          <p:cNvSpPr txBox="1">
            <a:spLocks noGrp="1"/>
          </p:cNvSpPr>
          <p:nvPr>
            <p:ph type="body" idx="3"/>
          </p:nvPr>
        </p:nvSpPr>
        <p:spPr>
          <a:xfrm>
            <a:off x="465200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6" name="Google Shape;76;p42"/>
          <p:cNvSpPr txBox="1">
            <a:spLocks noGrp="1"/>
          </p:cNvSpPr>
          <p:nvPr>
            <p:ph type="body" idx="4"/>
          </p:nvPr>
        </p:nvSpPr>
        <p:spPr>
          <a:xfrm>
            <a:off x="666368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394391167"/>
      </p:ext>
    </p:extLst>
  </p:cSld>
  <p:clrMapOvr>
    <a:masterClrMapping/>
  </p:clrMapOvr>
  <p:transition>
    <p:fade thruBlk="1"/>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77"/>
        <p:cNvGrpSpPr/>
        <p:nvPr/>
      </p:nvGrpSpPr>
      <p:grpSpPr>
        <a:xfrm>
          <a:off x="0" y="0"/>
          <a:ext cx="0" cy="0"/>
          <a:chOff x="0" y="0"/>
          <a:chExt cx="0" cy="0"/>
        </a:xfrm>
      </p:grpSpPr>
      <p:sp>
        <p:nvSpPr>
          <p:cNvPr id="78" name="Google Shape;78;p43"/>
          <p:cNvSpPr txBox="1">
            <a:spLocks noGrp="1"/>
          </p:cNvSpPr>
          <p:nvPr>
            <p:ph type="title"/>
          </p:nvPr>
        </p:nvSpPr>
        <p:spPr>
          <a:xfrm>
            <a:off x="629841" y="507757"/>
            <a:ext cx="7886700" cy="6858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p43"/>
          <p:cNvSpPr txBox="1">
            <a:spLocks noGrp="1"/>
          </p:cNvSpPr>
          <p:nvPr>
            <p:ph type="body" idx="1"/>
          </p:nvPr>
        </p:nvSpPr>
        <p:spPr>
          <a:xfrm>
            <a:off x="629842" y="1241468"/>
            <a:ext cx="3868340"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80" name="Google Shape;80;p43"/>
          <p:cNvSpPr txBox="1">
            <a:spLocks noGrp="1"/>
          </p:cNvSpPr>
          <p:nvPr>
            <p:ph type="body" idx="2"/>
          </p:nvPr>
        </p:nvSpPr>
        <p:spPr>
          <a:xfrm>
            <a:off x="629842" y="1921490"/>
            <a:ext cx="3868340"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81" name="Google Shape;81;p43"/>
          <p:cNvSpPr txBox="1">
            <a:spLocks noGrp="1"/>
          </p:cNvSpPr>
          <p:nvPr>
            <p:ph type="body" idx="3"/>
          </p:nvPr>
        </p:nvSpPr>
        <p:spPr>
          <a:xfrm>
            <a:off x="4629150" y="1241468"/>
            <a:ext cx="3887391"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82" name="Google Shape;82;p43"/>
          <p:cNvSpPr txBox="1">
            <a:spLocks noGrp="1"/>
          </p:cNvSpPr>
          <p:nvPr>
            <p:ph type="body" idx="4"/>
          </p:nvPr>
        </p:nvSpPr>
        <p:spPr>
          <a:xfrm>
            <a:off x="4629150" y="1921490"/>
            <a:ext cx="3887391"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83" name="Google Shape;83;p4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517103086"/>
      </p:ext>
    </p:extLst>
  </p:cSld>
  <p:clrMapOvr>
    <a:masterClrMapping/>
  </p:clrMapOvr>
  <p:transition>
    <p:fade thruBlk="1"/>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17"/>
        <p:cNvGrpSpPr/>
        <p:nvPr/>
      </p:nvGrpSpPr>
      <p:grpSpPr>
        <a:xfrm>
          <a:off x="0" y="0"/>
          <a:ext cx="0" cy="0"/>
          <a:chOff x="0" y="0"/>
          <a:chExt cx="0" cy="0"/>
        </a:xfrm>
      </p:grpSpPr>
      <p:sp>
        <p:nvSpPr>
          <p:cNvPr id="18" name="Google Shape;18;p32"/>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32"/>
          <p:cNvSpPr txBox="1">
            <a:spLocks noGrp="1"/>
          </p:cNvSpPr>
          <p:nvPr>
            <p:ph type="body" idx="1"/>
          </p:nvPr>
        </p:nvSpPr>
        <p:spPr>
          <a:xfrm>
            <a:off x="8774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0" name="Google Shape;20;p32"/>
          <p:cNvSpPr txBox="1">
            <a:spLocks noGrp="1"/>
          </p:cNvSpPr>
          <p:nvPr>
            <p:ph type="body" idx="2"/>
          </p:nvPr>
        </p:nvSpPr>
        <p:spPr>
          <a:xfrm>
            <a:off x="48779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1" name="Google Shape;21;p32"/>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696944779"/>
      </p:ext>
    </p:extLst>
  </p:cSld>
  <p:clrMapOvr>
    <a:masterClrMapping/>
  </p:clrMapOvr>
  <p:transition>
    <p:fade thruBlk="1"/>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Blank reverse">
  <p:cSld name="Blank reverse">
    <p:bg>
      <p:bgPr>
        <a:solidFill>
          <a:srgbClr val="0B4860"/>
        </a:solidFill>
        <a:effectLst/>
      </p:bgPr>
    </p:bg>
    <p:spTree>
      <p:nvGrpSpPr>
        <p:cNvPr id="1" name="Shape 29"/>
        <p:cNvGrpSpPr/>
        <p:nvPr/>
      </p:nvGrpSpPr>
      <p:grpSpPr>
        <a:xfrm>
          <a:off x="0" y="0"/>
          <a:ext cx="0" cy="0"/>
          <a:chOff x="0" y="0"/>
          <a:chExt cx="0" cy="0"/>
        </a:xfrm>
      </p:grpSpPr>
      <p:sp>
        <p:nvSpPr>
          <p:cNvPr id="30" name="Google Shape;30;p35"/>
          <p:cNvSpPr/>
          <p:nvPr/>
        </p:nvSpPr>
        <p:spPr>
          <a:xfrm>
            <a:off x="91440" y="57150"/>
            <a:ext cx="8961120" cy="5029200"/>
          </a:xfrm>
          <a:prstGeom prst="frame">
            <a:avLst>
              <a:gd name="adj1" fmla="val 1839"/>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27467965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Four Content - Squares">
  <p:cSld name="Four Content - Squares">
    <p:spTree>
      <p:nvGrpSpPr>
        <p:cNvPr id="1" name="Shape 23"/>
        <p:cNvGrpSpPr/>
        <p:nvPr/>
      </p:nvGrpSpPr>
      <p:grpSpPr>
        <a:xfrm>
          <a:off x="0" y="0"/>
          <a:ext cx="0" cy="0"/>
          <a:chOff x="0" y="0"/>
          <a:chExt cx="0" cy="0"/>
        </a:xfrm>
      </p:grpSpPr>
      <p:sp>
        <p:nvSpPr>
          <p:cNvPr id="24" name="Google Shape;24;p34"/>
          <p:cNvSpPr txBox="1">
            <a:spLocks noGrp="1"/>
          </p:cNvSpPr>
          <p:nvPr>
            <p:ph type="title"/>
          </p:nvPr>
        </p:nvSpPr>
        <p:spPr>
          <a:xfrm>
            <a:off x="641785" y="508171"/>
            <a:ext cx="7873565"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34"/>
          <p:cNvSpPr txBox="1">
            <a:spLocks noGrp="1"/>
          </p:cNvSpPr>
          <p:nvPr>
            <p:ph type="body" idx="1"/>
          </p:nvPr>
        </p:nvSpPr>
        <p:spPr>
          <a:xfrm>
            <a:off x="628649"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6" name="Google Shape;26;p34"/>
          <p:cNvSpPr txBox="1">
            <a:spLocks noGrp="1"/>
          </p:cNvSpPr>
          <p:nvPr>
            <p:ph type="body" idx="2"/>
          </p:nvPr>
        </p:nvSpPr>
        <p:spPr>
          <a:xfrm>
            <a:off x="628649"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7" name="Google Shape;27;p34"/>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28" name="Google Shape;28;p34"/>
          <p:cNvSpPr txBox="1">
            <a:spLocks noGrp="1"/>
          </p:cNvSpPr>
          <p:nvPr>
            <p:ph type="body" idx="3"/>
          </p:nvPr>
        </p:nvSpPr>
        <p:spPr>
          <a:xfrm>
            <a:off x="4744687"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9" name="Google Shape;29;p34"/>
          <p:cNvSpPr txBox="1">
            <a:spLocks noGrp="1"/>
          </p:cNvSpPr>
          <p:nvPr>
            <p:ph type="body" idx="4"/>
          </p:nvPr>
        </p:nvSpPr>
        <p:spPr>
          <a:xfrm>
            <a:off x="4744687"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hree Content - Offset Left">
  <p:cSld name="Three Content - Offset Left">
    <p:spTree>
      <p:nvGrpSpPr>
        <p:cNvPr id="1" name="Shape 36"/>
        <p:cNvGrpSpPr/>
        <p:nvPr/>
      </p:nvGrpSpPr>
      <p:grpSpPr>
        <a:xfrm>
          <a:off x="0" y="0"/>
          <a:ext cx="0" cy="0"/>
          <a:chOff x="0" y="0"/>
          <a:chExt cx="0" cy="0"/>
        </a:xfrm>
      </p:grpSpPr>
      <p:sp>
        <p:nvSpPr>
          <p:cNvPr id="37" name="Google Shape;37;p33"/>
          <p:cNvSpPr txBox="1">
            <a:spLocks noGrp="1"/>
          </p:cNvSpPr>
          <p:nvPr>
            <p:ph type="title"/>
          </p:nvPr>
        </p:nvSpPr>
        <p:spPr>
          <a:xfrm>
            <a:off x="635238" y="530359"/>
            <a:ext cx="789741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33"/>
          <p:cNvSpPr txBox="1">
            <a:spLocks noGrp="1"/>
          </p:cNvSpPr>
          <p:nvPr>
            <p:ph type="body" idx="1"/>
          </p:nvPr>
        </p:nvSpPr>
        <p:spPr>
          <a:xfrm>
            <a:off x="628649" y="1525438"/>
            <a:ext cx="604400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9" name="Google Shape;39;p3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0" name="Google Shape;40;p33"/>
          <p:cNvSpPr txBox="1">
            <a:spLocks noGrp="1"/>
          </p:cNvSpPr>
          <p:nvPr>
            <p:ph type="body" idx="2"/>
          </p:nvPr>
        </p:nvSpPr>
        <p:spPr>
          <a:xfrm>
            <a:off x="6808265" y="1556328"/>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1" name="Google Shape;41;p33"/>
          <p:cNvSpPr txBox="1">
            <a:spLocks noGrp="1"/>
          </p:cNvSpPr>
          <p:nvPr>
            <p:ph type="body" idx="3"/>
          </p:nvPr>
        </p:nvSpPr>
        <p:spPr>
          <a:xfrm>
            <a:off x="6818150" y="3172286"/>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251749163"/>
      </p:ext>
    </p:extLst>
  </p:cSld>
  <p:clrMapOvr>
    <a:masterClrMapping/>
  </p:clrMapOvr>
  <p:transition>
    <p:fade thruBlk="1"/>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wo Content - Offset Right">
  <p:cSld name="Two Content - Offset Right">
    <p:spTree>
      <p:nvGrpSpPr>
        <p:cNvPr id="1" name="Shape 42"/>
        <p:cNvGrpSpPr/>
        <p:nvPr/>
      </p:nvGrpSpPr>
      <p:grpSpPr>
        <a:xfrm>
          <a:off x="0" y="0"/>
          <a:ext cx="0" cy="0"/>
          <a:chOff x="0" y="0"/>
          <a:chExt cx="0" cy="0"/>
        </a:xfrm>
      </p:grpSpPr>
      <p:sp>
        <p:nvSpPr>
          <p:cNvPr id="43" name="Google Shape;43;p39"/>
          <p:cNvSpPr txBox="1">
            <a:spLocks noGrp="1"/>
          </p:cNvSpPr>
          <p:nvPr>
            <p:ph type="title"/>
          </p:nvPr>
        </p:nvSpPr>
        <p:spPr>
          <a:xfrm>
            <a:off x="627413" y="549875"/>
            <a:ext cx="7887938"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39"/>
          <p:cNvSpPr txBox="1">
            <a:spLocks noGrp="1"/>
          </p:cNvSpPr>
          <p:nvPr>
            <p:ph type="body" idx="1"/>
          </p:nvPr>
        </p:nvSpPr>
        <p:spPr>
          <a:xfrm>
            <a:off x="628649" y="1517779"/>
            <a:ext cx="1714500"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5" name="Google Shape;45;p39"/>
          <p:cNvSpPr txBox="1">
            <a:spLocks noGrp="1"/>
          </p:cNvSpPr>
          <p:nvPr>
            <p:ph type="sldNum" idx="12"/>
          </p:nvPr>
        </p:nvSpPr>
        <p:spPr>
          <a:xfrm>
            <a:off x="184297" y="4606049"/>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6" name="Google Shape;46;p39"/>
          <p:cNvSpPr txBox="1">
            <a:spLocks noGrp="1"/>
          </p:cNvSpPr>
          <p:nvPr>
            <p:ph type="body" idx="2"/>
          </p:nvPr>
        </p:nvSpPr>
        <p:spPr>
          <a:xfrm>
            <a:off x="2465173" y="1517779"/>
            <a:ext cx="6051414"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897840665"/>
      </p:ext>
    </p:extLst>
  </p:cSld>
  <p:clrMapOvr>
    <a:masterClrMapping/>
  </p:clrMapOvr>
  <p:transition>
    <p:fade thruBlk="1"/>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hree Content">
  <p:cSld name="Three Content">
    <p:spTree>
      <p:nvGrpSpPr>
        <p:cNvPr id="1" name="Shape 47"/>
        <p:cNvGrpSpPr/>
        <p:nvPr/>
      </p:nvGrpSpPr>
      <p:grpSpPr>
        <a:xfrm>
          <a:off x="0" y="0"/>
          <a:ext cx="0" cy="0"/>
          <a:chOff x="0" y="0"/>
          <a:chExt cx="0" cy="0"/>
        </a:xfrm>
      </p:grpSpPr>
      <p:sp>
        <p:nvSpPr>
          <p:cNvPr id="48" name="Google Shape;48;p40"/>
          <p:cNvSpPr txBox="1">
            <a:spLocks noGrp="1"/>
          </p:cNvSpPr>
          <p:nvPr>
            <p:ph type="title"/>
          </p:nvPr>
        </p:nvSpPr>
        <p:spPr>
          <a:xfrm>
            <a:off x="626560" y="530359"/>
            <a:ext cx="793272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40"/>
          <p:cNvSpPr txBox="1">
            <a:spLocks noGrp="1"/>
          </p:cNvSpPr>
          <p:nvPr>
            <p:ph type="body" idx="1"/>
          </p:nvPr>
        </p:nvSpPr>
        <p:spPr>
          <a:xfrm>
            <a:off x="6286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0" name="Google Shape;50;p40"/>
          <p:cNvSpPr txBox="1">
            <a:spLocks noGrp="1"/>
          </p:cNvSpPr>
          <p:nvPr>
            <p:ph type="body" idx="2"/>
          </p:nvPr>
        </p:nvSpPr>
        <p:spPr>
          <a:xfrm>
            <a:off x="33718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1" name="Google Shape;51;p40"/>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2" name="Google Shape;52;p40"/>
          <p:cNvSpPr txBox="1">
            <a:spLocks noGrp="1"/>
          </p:cNvSpPr>
          <p:nvPr>
            <p:ph type="body" idx="3"/>
          </p:nvPr>
        </p:nvSpPr>
        <p:spPr>
          <a:xfrm>
            <a:off x="61150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554592982"/>
      </p:ext>
    </p:extLst>
  </p:cSld>
  <p:clrMapOvr>
    <a:masterClrMapping/>
  </p:clrMapOvr>
  <p:transition>
    <p:fade thruBlk="1"/>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hree Content - Offset Right">
  <p:cSld name="Three Content - Offset Right">
    <p:spTree>
      <p:nvGrpSpPr>
        <p:cNvPr id="1" name="Shape 53"/>
        <p:cNvGrpSpPr/>
        <p:nvPr/>
      </p:nvGrpSpPr>
      <p:grpSpPr>
        <a:xfrm>
          <a:off x="0" y="0"/>
          <a:ext cx="0" cy="0"/>
          <a:chOff x="0" y="0"/>
          <a:chExt cx="0" cy="0"/>
        </a:xfrm>
      </p:grpSpPr>
      <p:sp>
        <p:nvSpPr>
          <p:cNvPr id="54" name="Google Shape;54;p41"/>
          <p:cNvSpPr txBox="1">
            <a:spLocks noGrp="1"/>
          </p:cNvSpPr>
          <p:nvPr>
            <p:ph type="title"/>
          </p:nvPr>
        </p:nvSpPr>
        <p:spPr>
          <a:xfrm>
            <a:off x="620333" y="530359"/>
            <a:ext cx="7895017"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41"/>
          <p:cNvSpPr txBox="1">
            <a:spLocks noGrp="1"/>
          </p:cNvSpPr>
          <p:nvPr>
            <p:ph type="body" idx="1"/>
          </p:nvPr>
        </p:nvSpPr>
        <p:spPr>
          <a:xfrm>
            <a:off x="628649" y="1579177"/>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6" name="Google Shape;56;p41"/>
          <p:cNvSpPr txBox="1">
            <a:spLocks noGrp="1"/>
          </p:cNvSpPr>
          <p:nvPr>
            <p:ph type="body" idx="2"/>
          </p:nvPr>
        </p:nvSpPr>
        <p:spPr>
          <a:xfrm>
            <a:off x="628649" y="2984866"/>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7" name="Google Shape;57;p41"/>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8" name="Google Shape;58;p41"/>
          <p:cNvSpPr txBox="1">
            <a:spLocks noGrp="1"/>
          </p:cNvSpPr>
          <p:nvPr>
            <p:ph type="body" idx="3"/>
          </p:nvPr>
        </p:nvSpPr>
        <p:spPr>
          <a:xfrm>
            <a:off x="2465173" y="1579983"/>
            <a:ext cx="6051414" cy="3013641"/>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4220517065"/>
      </p:ext>
    </p:extLst>
  </p:cSld>
  <p:clrMapOvr>
    <a:masterClrMapping/>
  </p:clrMapOvr>
  <p:transition>
    <p:fade thruBlk="1"/>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Four Content - Vertical">
  <p:cSld name="Four Content - Vertical">
    <p:spTree>
      <p:nvGrpSpPr>
        <p:cNvPr id="1" name="Shape 59"/>
        <p:cNvGrpSpPr/>
        <p:nvPr/>
      </p:nvGrpSpPr>
      <p:grpSpPr>
        <a:xfrm>
          <a:off x="0" y="0"/>
          <a:ext cx="0" cy="0"/>
          <a:chOff x="0" y="0"/>
          <a:chExt cx="0" cy="0"/>
        </a:xfrm>
      </p:grpSpPr>
      <p:sp>
        <p:nvSpPr>
          <p:cNvPr id="60" name="Google Shape;60;p42"/>
          <p:cNvSpPr txBox="1">
            <a:spLocks noGrp="1"/>
          </p:cNvSpPr>
          <p:nvPr>
            <p:ph type="title"/>
          </p:nvPr>
        </p:nvSpPr>
        <p:spPr>
          <a:xfrm>
            <a:off x="628147" y="530359"/>
            <a:ext cx="788720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42"/>
          <p:cNvSpPr txBox="1">
            <a:spLocks noGrp="1"/>
          </p:cNvSpPr>
          <p:nvPr>
            <p:ph type="body" idx="1"/>
          </p:nvPr>
        </p:nvSpPr>
        <p:spPr>
          <a:xfrm>
            <a:off x="62864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2" name="Google Shape;62;p42"/>
          <p:cNvSpPr txBox="1">
            <a:spLocks noGrp="1"/>
          </p:cNvSpPr>
          <p:nvPr>
            <p:ph type="body" idx="2"/>
          </p:nvPr>
        </p:nvSpPr>
        <p:spPr>
          <a:xfrm>
            <a:off x="264032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3" name="Google Shape;63;p42"/>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4" name="Google Shape;64;p42"/>
          <p:cNvSpPr txBox="1">
            <a:spLocks noGrp="1"/>
          </p:cNvSpPr>
          <p:nvPr>
            <p:ph type="body" idx="3"/>
          </p:nvPr>
        </p:nvSpPr>
        <p:spPr>
          <a:xfrm>
            <a:off x="465200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5" name="Google Shape;65;p42"/>
          <p:cNvSpPr txBox="1">
            <a:spLocks noGrp="1"/>
          </p:cNvSpPr>
          <p:nvPr>
            <p:ph type="body" idx="4"/>
          </p:nvPr>
        </p:nvSpPr>
        <p:spPr>
          <a:xfrm>
            <a:off x="666368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468206350"/>
      </p:ext>
    </p:extLst>
  </p:cSld>
  <p:clrMapOvr>
    <a:masterClrMapping/>
  </p:clrMapOvr>
  <p:transition>
    <p:fade thruBlk="1"/>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66"/>
        <p:cNvGrpSpPr/>
        <p:nvPr/>
      </p:nvGrpSpPr>
      <p:grpSpPr>
        <a:xfrm>
          <a:off x="0" y="0"/>
          <a:ext cx="0" cy="0"/>
          <a:chOff x="0" y="0"/>
          <a:chExt cx="0" cy="0"/>
        </a:xfrm>
      </p:grpSpPr>
      <p:sp>
        <p:nvSpPr>
          <p:cNvPr id="67" name="Google Shape;67;p43"/>
          <p:cNvSpPr txBox="1">
            <a:spLocks noGrp="1"/>
          </p:cNvSpPr>
          <p:nvPr>
            <p:ph type="title"/>
          </p:nvPr>
        </p:nvSpPr>
        <p:spPr>
          <a:xfrm>
            <a:off x="629841" y="507757"/>
            <a:ext cx="7886700" cy="6858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8" name="Google Shape;68;p43"/>
          <p:cNvSpPr txBox="1">
            <a:spLocks noGrp="1"/>
          </p:cNvSpPr>
          <p:nvPr>
            <p:ph type="body" idx="1"/>
          </p:nvPr>
        </p:nvSpPr>
        <p:spPr>
          <a:xfrm>
            <a:off x="629842" y="1241468"/>
            <a:ext cx="3868340"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69" name="Google Shape;69;p43"/>
          <p:cNvSpPr txBox="1">
            <a:spLocks noGrp="1"/>
          </p:cNvSpPr>
          <p:nvPr>
            <p:ph type="body" idx="2"/>
          </p:nvPr>
        </p:nvSpPr>
        <p:spPr>
          <a:xfrm>
            <a:off x="629842" y="1921490"/>
            <a:ext cx="3868340"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0" name="Google Shape;70;p43"/>
          <p:cNvSpPr txBox="1">
            <a:spLocks noGrp="1"/>
          </p:cNvSpPr>
          <p:nvPr>
            <p:ph type="body" idx="3"/>
          </p:nvPr>
        </p:nvSpPr>
        <p:spPr>
          <a:xfrm>
            <a:off x="4629150" y="1241468"/>
            <a:ext cx="3887391"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71" name="Google Shape;71;p43"/>
          <p:cNvSpPr txBox="1">
            <a:spLocks noGrp="1"/>
          </p:cNvSpPr>
          <p:nvPr>
            <p:ph type="body" idx="4"/>
          </p:nvPr>
        </p:nvSpPr>
        <p:spPr>
          <a:xfrm>
            <a:off x="4629150" y="1921490"/>
            <a:ext cx="3887391"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2" name="Google Shape;72;p4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145701960"/>
      </p:ext>
    </p:extLst>
  </p:cSld>
  <p:clrMapOvr>
    <a:masterClrMapping/>
  </p:clrMapOvr>
  <p:transition>
    <p:fade thruBlk="1"/>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11"/>
        <p:cNvGrpSpPr/>
        <p:nvPr/>
      </p:nvGrpSpPr>
      <p:grpSpPr>
        <a:xfrm>
          <a:off x="0" y="0"/>
          <a:ext cx="0" cy="0"/>
          <a:chOff x="0" y="0"/>
          <a:chExt cx="0" cy="0"/>
        </a:xfrm>
      </p:grpSpPr>
      <p:sp>
        <p:nvSpPr>
          <p:cNvPr id="12" name="Google Shape;12;p31"/>
          <p:cNvSpPr txBox="1">
            <a:spLocks noGrp="1"/>
          </p:cNvSpPr>
          <p:nvPr>
            <p:ph type="ctrTitle"/>
          </p:nvPr>
        </p:nvSpPr>
        <p:spPr>
          <a:xfrm>
            <a:off x="1048724" y="3058625"/>
            <a:ext cx="5998997" cy="1159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Tree>
    <p:extLst>
      <p:ext uri="{BB962C8B-B14F-4D97-AF65-F5344CB8AC3E}">
        <p14:creationId xmlns:p14="http://schemas.microsoft.com/office/powerpoint/2010/main" val="98929367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13"/>
        <p:cNvGrpSpPr/>
        <p:nvPr/>
      </p:nvGrpSpPr>
      <p:grpSpPr>
        <a:xfrm>
          <a:off x="0" y="0"/>
          <a:ext cx="0" cy="0"/>
          <a:chOff x="0" y="0"/>
          <a:chExt cx="0" cy="0"/>
        </a:xfrm>
      </p:grpSpPr>
      <p:sp>
        <p:nvSpPr>
          <p:cNvPr id="14" name="Google Shape;14;p30"/>
          <p:cNvSpPr txBox="1">
            <a:spLocks noGrp="1"/>
          </p:cNvSpPr>
          <p:nvPr>
            <p:ph type="title"/>
          </p:nvPr>
        </p:nvSpPr>
        <p:spPr>
          <a:xfrm>
            <a:off x="869149" y="530359"/>
            <a:ext cx="7405799"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 name="Google Shape;15;p30"/>
          <p:cNvSpPr txBox="1">
            <a:spLocks noGrp="1"/>
          </p:cNvSpPr>
          <p:nvPr>
            <p:ph type="body" idx="1"/>
          </p:nvPr>
        </p:nvSpPr>
        <p:spPr>
          <a:xfrm>
            <a:off x="869150" y="1511559"/>
            <a:ext cx="7405800" cy="2805366"/>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6" name="Google Shape;16;p30"/>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4160430213"/>
      </p:ext>
    </p:extLst>
  </p:cSld>
  <p:clrMapOvr>
    <a:masterClrMapping/>
  </p:clrMapOvr>
  <p:transition>
    <p:fade thruBlk="1"/>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17"/>
        <p:cNvGrpSpPr/>
        <p:nvPr/>
      </p:nvGrpSpPr>
      <p:grpSpPr>
        <a:xfrm>
          <a:off x="0" y="0"/>
          <a:ext cx="0" cy="0"/>
          <a:chOff x="0" y="0"/>
          <a:chExt cx="0" cy="0"/>
        </a:xfrm>
      </p:grpSpPr>
      <p:sp>
        <p:nvSpPr>
          <p:cNvPr id="18" name="Google Shape;18;p32"/>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32"/>
          <p:cNvSpPr txBox="1">
            <a:spLocks noGrp="1"/>
          </p:cNvSpPr>
          <p:nvPr>
            <p:ph type="body" idx="1"/>
          </p:nvPr>
        </p:nvSpPr>
        <p:spPr>
          <a:xfrm>
            <a:off x="8774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0" name="Google Shape;20;p32"/>
          <p:cNvSpPr txBox="1">
            <a:spLocks noGrp="1"/>
          </p:cNvSpPr>
          <p:nvPr>
            <p:ph type="body" idx="2"/>
          </p:nvPr>
        </p:nvSpPr>
        <p:spPr>
          <a:xfrm>
            <a:off x="48779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1" name="Google Shape;21;p32"/>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673065249"/>
      </p:ext>
    </p:extLst>
  </p:cSld>
  <p:clrMapOvr>
    <a:masterClrMapping/>
  </p:clrMapOvr>
  <p:transition>
    <p:fade thruBlk="1"/>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matchingName="Blank reverse">
  <p:cSld name="Blank reverse">
    <p:bg>
      <p:bgPr>
        <a:solidFill>
          <a:srgbClr val="0B4860"/>
        </a:solidFill>
        <a:effectLst/>
      </p:bgPr>
    </p:bg>
    <p:spTree>
      <p:nvGrpSpPr>
        <p:cNvPr id="1" name="Shape 22"/>
        <p:cNvGrpSpPr/>
        <p:nvPr/>
      </p:nvGrpSpPr>
      <p:grpSpPr>
        <a:xfrm>
          <a:off x="0" y="0"/>
          <a:ext cx="0" cy="0"/>
          <a:chOff x="0" y="0"/>
          <a:chExt cx="0" cy="0"/>
        </a:xfrm>
      </p:grpSpPr>
      <p:sp>
        <p:nvSpPr>
          <p:cNvPr id="23" name="Google Shape;23;p35"/>
          <p:cNvSpPr/>
          <p:nvPr/>
        </p:nvSpPr>
        <p:spPr>
          <a:xfrm>
            <a:off x="91440" y="57150"/>
            <a:ext cx="8961120" cy="5029200"/>
          </a:xfrm>
          <a:prstGeom prst="frame">
            <a:avLst>
              <a:gd name="adj1" fmla="val 1839"/>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33441528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reverse">
  <p:cSld name="BLANK_1">
    <p:bg>
      <p:bgPr>
        <a:solidFill>
          <a:srgbClr val="0B4860"/>
        </a:solidFill>
        <a:effectLst/>
      </p:bgPr>
    </p:bg>
    <p:spTree>
      <p:nvGrpSpPr>
        <p:cNvPr id="1" name="Shape 30"/>
        <p:cNvGrpSpPr/>
        <p:nvPr/>
      </p:nvGrpSpPr>
      <p:grpSpPr>
        <a:xfrm>
          <a:off x="0" y="0"/>
          <a:ext cx="0" cy="0"/>
          <a:chOff x="0" y="0"/>
          <a:chExt cx="0" cy="0"/>
        </a:xfrm>
      </p:grpSpPr>
      <p:sp>
        <p:nvSpPr>
          <p:cNvPr id="31" name="Google Shape;31;p35"/>
          <p:cNvSpPr/>
          <p:nvPr/>
        </p:nvSpPr>
        <p:spPr>
          <a:xfrm>
            <a:off x="91440" y="57150"/>
            <a:ext cx="8961120" cy="5029200"/>
          </a:xfrm>
          <a:prstGeom prst="frame">
            <a:avLst>
              <a:gd name="adj1" fmla="val 1839"/>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Two Content - Offset Left">
  <p:cSld name="Two Content - Offset Left">
    <p:spTree>
      <p:nvGrpSpPr>
        <p:cNvPr id="1" name="Shape 24"/>
        <p:cNvGrpSpPr/>
        <p:nvPr/>
      </p:nvGrpSpPr>
      <p:grpSpPr>
        <a:xfrm>
          <a:off x="0" y="0"/>
          <a:ext cx="0" cy="0"/>
          <a:chOff x="0" y="0"/>
          <a:chExt cx="0" cy="0"/>
        </a:xfrm>
      </p:grpSpPr>
      <p:sp>
        <p:nvSpPr>
          <p:cNvPr id="25" name="Google Shape;25;p36"/>
          <p:cNvSpPr txBox="1">
            <a:spLocks noGrp="1"/>
          </p:cNvSpPr>
          <p:nvPr>
            <p:ph type="title"/>
          </p:nvPr>
        </p:nvSpPr>
        <p:spPr>
          <a:xfrm>
            <a:off x="628649" y="530359"/>
            <a:ext cx="7886701"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36"/>
          <p:cNvSpPr txBox="1">
            <a:spLocks noGrp="1"/>
          </p:cNvSpPr>
          <p:nvPr>
            <p:ph type="body" idx="1"/>
          </p:nvPr>
        </p:nvSpPr>
        <p:spPr>
          <a:xfrm>
            <a:off x="628649" y="1548882"/>
            <a:ext cx="60440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7" name="Google Shape;27;p36"/>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28" name="Google Shape;28;p36"/>
          <p:cNvSpPr txBox="1">
            <a:spLocks noGrp="1"/>
          </p:cNvSpPr>
          <p:nvPr>
            <p:ph type="body" idx="2"/>
          </p:nvPr>
        </p:nvSpPr>
        <p:spPr>
          <a:xfrm>
            <a:off x="6808265" y="1548882"/>
            <a:ext cx="17145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185682563"/>
      </p:ext>
    </p:extLst>
  </p:cSld>
  <p:clrMapOvr>
    <a:masterClrMapping/>
  </p:clrMapOvr>
  <p:transition>
    <p:fade thruBlk="1"/>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Three Content - Offset Left">
  <p:cSld name="Three Content - Offset Left">
    <p:spTree>
      <p:nvGrpSpPr>
        <p:cNvPr id="1" name="Shape 29"/>
        <p:cNvGrpSpPr/>
        <p:nvPr/>
      </p:nvGrpSpPr>
      <p:grpSpPr>
        <a:xfrm>
          <a:off x="0" y="0"/>
          <a:ext cx="0" cy="0"/>
          <a:chOff x="0" y="0"/>
          <a:chExt cx="0" cy="0"/>
        </a:xfrm>
      </p:grpSpPr>
      <p:sp>
        <p:nvSpPr>
          <p:cNvPr id="30" name="Google Shape;30;p33"/>
          <p:cNvSpPr txBox="1">
            <a:spLocks noGrp="1"/>
          </p:cNvSpPr>
          <p:nvPr>
            <p:ph type="title"/>
          </p:nvPr>
        </p:nvSpPr>
        <p:spPr>
          <a:xfrm>
            <a:off x="635238" y="530359"/>
            <a:ext cx="789741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33"/>
          <p:cNvSpPr txBox="1">
            <a:spLocks noGrp="1"/>
          </p:cNvSpPr>
          <p:nvPr>
            <p:ph type="body" idx="1"/>
          </p:nvPr>
        </p:nvSpPr>
        <p:spPr>
          <a:xfrm>
            <a:off x="628649" y="1525438"/>
            <a:ext cx="604400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2" name="Google Shape;32;p3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33" name="Google Shape;33;p33"/>
          <p:cNvSpPr txBox="1">
            <a:spLocks noGrp="1"/>
          </p:cNvSpPr>
          <p:nvPr>
            <p:ph type="body" idx="2"/>
          </p:nvPr>
        </p:nvSpPr>
        <p:spPr>
          <a:xfrm>
            <a:off x="6808265" y="1556328"/>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4" name="Google Shape;34;p33"/>
          <p:cNvSpPr txBox="1">
            <a:spLocks noGrp="1"/>
          </p:cNvSpPr>
          <p:nvPr>
            <p:ph type="body" idx="3"/>
          </p:nvPr>
        </p:nvSpPr>
        <p:spPr>
          <a:xfrm>
            <a:off x="6818150" y="3172286"/>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703197006"/>
      </p:ext>
    </p:extLst>
  </p:cSld>
  <p:clrMapOvr>
    <a:masterClrMapping/>
  </p:clrMapOvr>
  <p:transition>
    <p:fade thruBlk="1"/>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Four Content - Squares">
  <p:cSld name="Four Content - Squares">
    <p:spTree>
      <p:nvGrpSpPr>
        <p:cNvPr id="1" name="Shape 35"/>
        <p:cNvGrpSpPr/>
        <p:nvPr/>
      </p:nvGrpSpPr>
      <p:grpSpPr>
        <a:xfrm>
          <a:off x="0" y="0"/>
          <a:ext cx="0" cy="0"/>
          <a:chOff x="0" y="0"/>
          <a:chExt cx="0" cy="0"/>
        </a:xfrm>
      </p:grpSpPr>
      <p:sp>
        <p:nvSpPr>
          <p:cNvPr id="36" name="Google Shape;36;p34"/>
          <p:cNvSpPr txBox="1">
            <a:spLocks noGrp="1"/>
          </p:cNvSpPr>
          <p:nvPr>
            <p:ph type="title"/>
          </p:nvPr>
        </p:nvSpPr>
        <p:spPr>
          <a:xfrm>
            <a:off x="641785" y="508171"/>
            <a:ext cx="7873565"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 name="Google Shape;37;p34"/>
          <p:cNvSpPr txBox="1">
            <a:spLocks noGrp="1"/>
          </p:cNvSpPr>
          <p:nvPr>
            <p:ph type="body" idx="1"/>
          </p:nvPr>
        </p:nvSpPr>
        <p:spPr>
          <a:xfrm>
            <a:off x="628649"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8" name="Google Shape;38;p34"/>
          <p:cNvSpPr txBox="1">
            <a:spLocks noGrp="1"/>
          </p:cNvSpPr>
          <p:nvPr>
            <p:ph type="body" idx="2"/>
          </p:nvPr>
        </p:nvSpPr>
        <p:spPr>
          <a:xfrm>
            <a:off x="628649"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9" name="Google Shape;39;p34"/>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0" name="Google Shape;40;p34"/>
          <p:cNvSpPr txBox="1">
            <a:spLocks noGrp="1"/>
          </p:cNvSpPr>
          <p:nvPr>
            <p:ph type="body" idx="3"/>
          </p:nvPr>
        </p:nvSpPr>
        <p:spPr>
          <a:xfrm>
            <a:off x="4744687"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1" name="Google Shape;41;p34"/>
          <p:cNvSpPr txBox="1">
            <a:spLocks noGrp="1"/>
          </p:cNvSpPr>
          <p:nvPr>
            <p:ph type="body" idx="4"/>
          </p:nvPr>
        </p:nvSpPr>
        <p:spPr>
          <a:xfrm>
            <a:off x="4744687"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4065644325"/>
      </p:ext>
    </p:extLst>
  </p:cSld>
  <p:clrMapOvr>
    <a:masterClrMapping/>
  </p:clrMapOvr>
  <p:transition>
    <p:fade thruBlk="1"/>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Two Content - Offset Right">
  <p:cSld name="Two Content - Offset Right">
    <p:spTree>
      <p:nvGrpSpPr>
        <p:cNvPr id="1" name="Shape 42"/>
        <p:cNvGrpSpPr/>
        <p:nvPr/>
      </p:nvGrpSpPr>
      <p:grpSpPr>
        <a:xfrm>
          <a:off x="0" y="0"/>
          <a:ext cx="0" cy="0"/>
          <a:chOff x="0" y="0"/>
          <a:chExt cx="0" cy="0"/>
        </a:xfrm>
      </p:grpSpPr>
      <p:sp>
        <p:nvSpPr>
          <p:cNvPr id="43" name="Google Shape;43;p39"/>
          <p:cNvSpPr txBox="1">
            <a:spLocks noGrp="1"/>
          </p:cNvSpPr>
          <p:nvPr>
            <p:ph type="title"/>
          </p:nvPr>
        </p:nvSpPr>
        <p:spPr>
          <a:xfrm>
            <a:off x="627413" y="549875"/>
            <a:ext cx="7887938"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39"/>
          <p:cNvSpPr txBox="1">
            <a:spLocks noGrp="1"/>
          </p:cNvSpPr>
          <p:nvPr>
            <p:ph type="body" idx="1"/>
          </p:nvPr>
        </p:nvSpPr>
        <p:spPr>
          <a:xfrm>
            <a:off x="628649" y="1517779"/>
            <a:ext cx="1714500"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5" name="Google Shape;45;p39"/>
          <p:cNvSpPr txBox="1">
            <a:spLocks noGrp="1"/>
          </p:cNvSpPr>
          <p:nvPr>
            <p:ph type="sldNum" idx="12"/>
          </p:nvPr>
        </p:nvSpPr>
        <p:spPr>
          <a:xfrm>
            <a:off x="184297" y="4606049"/>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6" name="Google Shape;46;p39"/>
          <p:cNvSpPr txBox="1">
            <a:spLocks noGrp="1"/>
          </p:cNvSpPr>
          <p:nvPr>
            <p:ph type="body" idx="2"/>
          </p:nvPr>
        </p:nvSpPr>
        <p:spPr>
          <a:xfrm>
            <a:off x="2465173" y="1517779"/>
            <a:ext cx="6051414"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030875996"/>
      </p:ext>
    </p:extLst>
  </p:cSld>
  <p:clrMapOvr>
    <a:masterClrMapping/>
  </p:clrMapOvr>
  <p:transition>
    <p:fade thruBlk="1"/>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hree Content">
  <p:cSld name="Three Content">
    <p:spTree>
      <p:nvGrpSpPr>
        <p:cNvPr id="1" name="Shape 47"/>
        <p:cNvGrpSpPr/>
        <p:nvPr/>
      </p:nvGrpSpPr>
      <p:grpSpPr>
        <a:xfrm>
          <a:off x="0" y="0"/>
          <a:ext cx="0" cy="0"/>
          <a:chOff x="0" y="0"/>
          <a:chExt cx="0" cy="0"/>
        </a:xfrm>
      </p:grpSpPr>
      <p:sp>
        <p:nvSpPr>
          <p:cNvPr id="48" name="Google Shape;48;p40"/>
          <p:cNvSpPr txBox="1">
            <a:spLocks noGrp="1"/>
          </p:cNvSpPr>
          <p:nvPr>
            <p:ph type="title"/>
          </p:nvPr>
        </p:nvSpPr>
        <p:spPr>
          <a:xfrm>
            <a:off x="626560" y="530359"/>
            <a:ext cx="793272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40"/>
          <p:cNvSpPr txBox="1">
            <a:spLocks noGrp="1"/>
          </p:cNvSpPr>
          <p:nvPr>
            <p:ph type="body" idx="1"/>
          </p:nvPr>
        </p:nvSpPr>
        <p:spPr>
          <a:xfrm>
            <a:off x="6286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0" name="Google Shape;50;p40"/>
          <p:cNvSpPr txBox="1">
            <a:spLocks noGrp="1"/>
          </p:cNvSpPr>
          <p:nvPr>
            <p:ph type="body" idx="2"/>
          </p:nvPr>
        </p:nvSpPr>
        <p:spPr>
          <a:xfrm>
            <a:off x="33718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1" name="Google Shape;51;p40"/>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2" name="Google Shape;52;p40"/>
          <p:cNvSpPr txBox="1">
            <a:spLocks noGrp="1"/>
          </p:cNvSpPr>
          <p:nvPr>
            <p:ph type="body" idx="3"/>
          </p:nvPr>
        </p:nvSpPr>
        <p:spPr>
          <a:xfrm>
            <a:off x="61150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9587740"/>
      </p:ext>
    </p:extLst>
  </p:cSld>
  <p:clrMapOvr>
    <a:masterClrMapping/>
  </p:clrMapOvr>
  <p:transition>
    <p:fade thruBlk="1"/>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Three Content - Offset Right">
  <p:cSld name="Three Content - Offset Right">
    <p:spTree>
      <p:nvGrpSpPr>
        <p:cNvPr id="1" name="Shape 53"/>
        <p:cNvGrpSpPr/>
        <p:nvPr/>
      </p:nvGrpSpPr>
      <p:grpSpPr>
        <a:xfrm>
          <a:off x="0" y="0"/>
          <a:ext cx="0" cy="0"/>
          <a:chOff x="0" y="0"/>
          <a:chExt cx="0" cy="0"/>
        </a:xfrm>
      </p:grpSpPr>
      <p:sp>
        <p:nvSpPr>
          <p:cNvPr id="54" name="Google Shape;54;p41"/>
          <p:cNvSpPr txBox="1">
            <a:spLocks noGrp="1"/>
          </p:cNvSpPr>
          <p:nvPr>
            <p:ph type="title"/>
          </p:nvPr>
        </p:nvSpPr>
        <p:spPr>
          <a:xfrm>
            <a:off x="620333" y="530359"/>
            <a:ext cx="7895017"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41"/>
          <p:cNvSpPr txBox="1">
            <a:spLocks noGrp="1"/>
          </p:cNvSpPr>
          <p:nvPr>
            <p:ph type="body" idx="1"/>
          </p:nvPr>
        </p:nvSpPr>
        <p:spPr>
          <a:xfrm>
            <a:off x="628649" y="1579177"/>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6" name="Google Shape;56;p41"/>
          <p:cNvSpPr txBox="1">
            <a:spLocks noGrp="1"/>
          </p:cNvSpPr>
          <p:nvPr>
            <p:ph type="body" idx="2"/>
          </p:nvPr>
        </p:nvSpPr>
        <p:spPr>
          <a:xfrm>
            <a:off x="628649" y="2984866"/>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7" name="Google Shape;57;p41"/>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8" name="Google Shape;58;p41"/>
          <p:cNvSpPr txBox="1">
            <a:spLocks noGrp="1"/>
          </p:cNvSpPr>
          <p:nvPr>
            <p:ph type="body" idx="3"/>
          </p:nvPr>
        </p:nvSpPr>
        <p:spPr>
          <a:xfrm>
            <a:off x="2465173" y="1579983"/>
            <a:ext cx="6051414" cy="3013641"/>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469979934"/>
      </p:ext>
    </p:extLst>
  </p:cSld>
  <p:clrMapOvr>
    <a:masterClrMapping/>
  </p:clrMapOvr>
  <p:transition>
    <p:fade thruBlk="1"/>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Four Content - Vertical">
  <p:cSld name="Four Content - Vertical">
    <p:spTree>
      <p:nvGrpSpPr>
        <p:cNvPr id="1" name="Shape 59"/>
        <p:cNvGrpSpPr/>
        <p:nvPr/>
      </p:nvGrpSpPr>
      <p:grpSpPr>
        <a:xfrm>
          <a:off x="0" y="0"/>
          <a:ext cx="0" cy="0"/>
          <a:chOff x="0" y="0"/>
          <a:chExt cx="0" cy="0"/>
        </a:xfrm>
      </p:grpSpPr>
      <p:sp>
        <p:nvSpPr>
          <p:cNvPr id="60" name="Google Shape;60;p42"/>
          <p:cNvSpPr txBox="1">
            <a:spLocks noGrp="1"/>
          </p:cNvSpPr>
          <p:nvPr>
            <p:ph type="title"/>
          </p:nvPr>
        </p:nvSpPr>
        <p:spPr>
          <a:xfrm>
            <a:off x="628147" y="530359"/>
            <a:ext cx="788720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42"/>
          <p:cNvSpPr txBox="1">
            <a:spLocks noGrp="1"/>
          </p:cNvSpPr>
          <p:nvPr>
            <p:ph type="body" idx="1"/>
          </p:nvPr>
        </p:nvSpPr>
        <p:spPr>
          <a:xfrm>
            <a:off x="62864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2" name="Google Shape;62;p42"/>
          <p:cNvSpPr txBox="1">
            <a:spLocks noGrp="1"/>
          </p:cNvSpPr>
          <p:nvPr>
            <p:ph type="body" idx="2"/>
          </p:nvPr>
        </p:nvSpPr>
        <p:spPr>
          <a:xfrm>
            <a:off x="264032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3" name="Google Shape;63;p42"/>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4" name="Google Shape;64;p42"/>
          <p:cNvSpPr txBox="1">
            <a:spLocks noGrp="1"/>
          </p:cNvSpPr>
          <p:nvPr>
            <p:ph type="body" idx="3"/>
          </p:nvPr>
        </p:nvSpPr>
        <p:spPr>
          <a:xfrm>
            <a:off x="465200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5" name="Google Shape;65;p42"/>
          <p:cNvSpPr txBox="1">
            <a:spLocks noGrp="1"/>
          </p:cNvSpPr>
          <p:nvPr>
            <p:ph type="body" idx="4"/>
          </p:nvPr>
        </p:nvSpPr>
        <p:spPr>
          <a:xfrm>
            <a:off x="666368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490598994"/>
      </p:ext>
    </p:extLst>
  </p:cSld>
  <p:clrMapOvr>
    <a:masterClrMapping/>
  </p:clrMapOvr>
  <p:transition>
    <p:fade thruBlk="1"/>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66"/>
        <p:cNvGrpSpPr/>
        <p:nvPr/>
      </p:nvGrpSpPr>
      <p:grpSpPr>
        <a:xfrm>
          <a:off x="0" y="0"/>
          <a:ext cx="0" cy="0"/>
          <a:chOff x="0" y="0"/>
          <a:chExt cx="0" cy="0"/>
        </a:xfrm>
      </p:grpSpPr>
      <p:sp>
        <p:nvSpPr>
          <p:cNvPr id="67" name="Google Shape;67;p43"/>
          <p:cNvSpPr txBox="1">
            <a:spLocks noGrp="1"/>
          </p:cNvSpPr>
          <p:nvPr>
            <p:ph type="title"/>
          </p:nvPr>
        </p:nvSpPr>
        <p:spPr>
          <a:xfrm>
            <a:off x="629841" y="507757"/>
            <a:ext cx="7886700" cy="6858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8" name="Google Shape;68;p43"/>
          <p:cNvSpPr txBox="1">
            <a:spLocks noGrp="1"/>
          </p:cNvSpPr>
          <p:nvPr>
            <p:ph type="body" idx="1"/>
          </p:nvPr>
        </p:nvSpPr>
        <p:spPr>
          <a:xfrm>
            <a:off x="629842" y="1241468"/>
            <a:ext cx="3868340"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69" name="Google Shape;69;p43"/>
          <p:cNvSpPr txBox="1">
            <a:spLocks noGrp="1"/>
          </p:cNvSpPr>
          <p:nvPr>
            <p:ph type="body" idx="2"/>
          </p:nvPr>
        </p:nvSpPr>
        <p:spPr>
          <a:xfrm>
            <a:off x="629842" y="1921490"/>
            <a:ext cx="3868340"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0" name="Google Shape;70;p43"/>
          <p:cNvSpPr txBox="1">
            <a:spLocks noGrp="1"/>
          </p:cNvSpPr>
          <p:nvPr>
            <p:ph type="body" idx="3"/>
          </p:nvPr>
        </p:nvSpPr>
        <p:spPr>
          <a:xfrm>
            <a:off x="4629150" y="1241468"/>
            <a:ext cx="3887391"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71" name="Google Shape;71;p43"/>
          <p:cNvSpPr txBox="1">
            <a:spLocks noGrp="1"/>
          </p:cNvSpPr>
          <p:nvPr>
            <p:ph type="body" idx="4"/>
          </p:nvPr>
        </p:nvSpPr>
        <p:spPr>
          <a:xfrm>
            <a:off x="4629150" y="1921490"/>
            <a:ext cx="3887391"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2" name="Google Shape;72;p4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944771975"/>
      </p:ext>
    </p:extLst>
  </p:cSld>
  <p:clrMapOvr>
    <a:masterClrMapping/>
  </p:clrMapOvr>
  <p:transition>
    <p:fade thruBlk="1"/>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73"/>
        <p:cNvGrpSpPr/>
        <p:nvPr/>
      </p:nvGrpSpPr>
      <p:grpSpPr>
        <a:xfrm>
          <a:off x="0" y="0"/>
          <a:ext cx="0" cy="0"/>
          <a:chOff x="0" y="0"/>
          <a:chExt cx="0" cy="0"/>
        </a:xfrm>
      </p:grpSpPr>
      <p:sp>
        <p:nvSpPr>
          <p:cNvPr id="74" name="Google Shape;74;g7372b59db7_0_241"/>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lvl="0" algn="l"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pPr marL="0" marR="0" lvl="0" indent="0" algn="l" defTabSz="914400" rtl="0" eaLnBrk="1" fontAlgn="auto" latinLnBrk="0" hangingPunct="1">
              <a:lnSpc>
                <a:spcPct val="100000"/>
              </a:lnSpc>
              <a:spcBef>
                <a:spcPts val="0"/>
              </a:spcBef>
              <a:spcAft>
                <a:spcPts val="0"/>
              </a:spcAft>
              <a:buClr>
                <a:srgbClr val="000000"/>
              </a:buClr>
              <a:buSzPts val="700"/>
              <a:buFont typeface="Arial"/>
              <a:buNone/>
              <a:tabLst/>
              <a:defRPr/>
            </a:pPr>
            <a:endParaRPr kumimoji="0" sz="700" b="0" i="0" u="none" strike="noStrike" kern="0" cap="none" spc="0" normalizeH="0" baseline="0" noProof="0">
              <a:ln>
                <a:noFill/>
              </a:ln>
              <a:solidFill>
                <a:srgbClr val="000000"/>
              </a:solidFill>
              <a:effectLst/>
              <a:uLnTx/>
              <a:uFillTx/>
              <a:latin typeface="Arial"/>
              <a:cs typeface="Arial"/>
              <a:sym typeface="Arial"/>
            </a:endParaRPr>
          </a:p>
        </p:txBody>
      </p:sp>
      <p:sp>
        <p:nvSpPr>
          <p:cNvPr id="75" name="Google Shape;75;g7372b59db7_0_241"/>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lvl="0" algn="ctr"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pPr marL="0" marR="0" lvl="0" indent="0" algn="ctr" defTabSz="914400" rtl="0" eaLnBrk="1" fontAlgn="auto" latinLnBrk="0" hangingPunct="1">
              <a:lnSpc>
                <a:spcPct val="100000"/>
              </a:lnSpc>
              <a:spcBef>
                <a:spcPts val="0"/>
              </a:spcBef>
              <a:spcAft>
                <a:spcPts val="0"/>
              </a:spcAft>
              <a:buClr>
                <a:srgbClr val="000000"/>
              </a:buClr>
              <a:buSzPts val="700"/>
              <a:buFont typeface="Arial"/>
              <a:buNone/>
              <a:tabLst/>
              <a:defRPr/>
            </a:pPr>
            <a:endParaRPr kumimoji="0" sz="700" b="0" i="0" u="none" strike="noStrike" kern="0" cap="none" spc="0" normalizeH="0" baseline="0" noProof="0">
              <a:ln>
                <a:noFill/>
              </a:ln>
              <a:solidFill>
                <a:srgbClr val="000000"/>
              </a:solidFill>
              <a:effectLst/>
              <a:uLnTx/>
              <a:uFillTx/>
              <a:latin typeface="Arial"/>
              <a:cs typeface="Arial"/>
              <a:sym typeface="Arial"/>
            </a:endParaRPr>
          </a:p>
        </p:txBody>
      </p:sp>
      <p:sp>
        <p:nvSpPr>
          <p:cNvPr id="76" name="Google Shape;76;g7372b59db7_0_241"/>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marR="0" lvl="0" indent="0" algn="r" defTabSz="914400" rtl="0" eaLnBrk="1" fontAlgn="auto" latinLnBrk="0" hangingPunct="1">
              <a:lnSpc>
                <a:spcPct val="100000"/>
              </a:lnSpc>
              <a:spcBef>
                <a:spcPts val="0"/>
              </a:spcBef>
              <a:spcAft>
                <a:spcPts val="0"/>
              </a:spcAft>
              <a:buClr>
                <a:srgbClr val="000000"/>
              </a:buClr>
              <a:buSzPts val="1300"/>
              <a:buFont typeface="Arial"/>
              <a:buNone/>
              <a:tabLst/>
              <a:defRPr/>
            </a:pPr>
            <a:fld id="{00000000-1234-1234-1234-123412341234}" type="slidenum">
              <a:rPr kumimoji="0" lang="en-US" sz="1300" b="1" i="0" u="none" strike="noStrike" kern="0" cap="none" spc="0" normalizeH="0" baseline="0" noProof="0">
                <a:ln>
                  <a:noFill/>
                </a:ln>
                <a:solidFill>
                  <a:srgbClr val="0B4860"/>
                </a:solidFill>
                <a:effectLst/>
                <a:uLnTx/>
                <a:uFillTx/>
                <a:latin typeface="Work Sans"/>
                <a:sym typeface="Work Sans"/>
              </a:rPr>
              <a:pPr marL="0" marR="0" lvl="0" indent="0" algn="r" defTabSz="914400" rtl="0" eaLnBrk="1" fontAlgn="auto" latinLnBrk="0" hangingPunct="1">
                <a:lnSpc>
                  <a:spcPct val="100000"/>
                </a:lnSpc>
                <a:spcBef>
                  <a:spcPts val="0"/>
                </a:spcBef>
                <a:spcAft>
                  <a:spcPts val="0"/>
                </a:spcAft>
                <a:buClr>
                  <a:srgbClr val="000000"/>
                </a:buClr>
                <a:buSzPts val="1300"/>
                <a:buFont typeface="Arial"/>
                <a:buNone/>
                <a:tabLst/>
                <a:defRPr/>
              </a:pPr>
              <a:t>‹#›</a:t>
            </a:fld>
            <a:endParaRPr kumimoji="0" sz="1300" b="1" i="0" u="none" strike="noStrike" kern="0" cap="none" spc="0" normalizeH="0" baseline="0" noProof="0">
              <a:ln>
                <a:noFill/>
              </a:ln>
              <a:solidFill>
                <a:srgbClr val="0B4860"/>
              </a:solidFill>
              <a:effectLst/>
              <a:uLnTx/>
              <a:uFillTx/>
              <a:latin typeface="Work Sans"/>
              <a:sym typeface="Work Sans"/>
            </a:endParaRPr>
          </a:p>
        </p:txBody>
      </p:sp>
    </p:spTree>
    <p:extLst>
      <p:ext uri="{BB962C8B-B14F-4D97-AF65-F5344CB8AC3E}">
        <p14:creationId xmlns:p14="http://schemas.microsoft.com/office/powerpoint/2010/main" val="23269807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wo Content - Offset Right">
  <p:cSld name="Two Content - Offset Right">
    <p:spTree>
      <p:nvGrpSpPr>
        <p:cNvPr id="1" name="Shape 53"/>
        <p:cNvGrpSpPr/>
        <p:nvPr/>
      </p:nvGrpSpPr>
      <p:grpSpPr>
        <a:xfrm>
          <a:off x="0" y="0"/>
          <a:ext cx="0" cy="0"/>
          <a:chOff x="0" y="0"/>
          <a:chExt cx="0" cy="0"/>
        </a:xfrm>
      </p:grpSpPr>
      <p:sp>
        <p:nvSpPr>
          <p:cNvPr id="54" name="Google Shape;54;p39"/>
          <p:cNvSpPr txBox="1">
            <a:spLocks noGrp="1"/>
          </p:cNvSpPr>
          <p:nvPr>
            <p:ph type="title"/>
          </p:nvPr>
        </p:nvSpPr>
        <p:spPr>
          <a:xfrm>
            <a:off x="627413" y="549875"/>
            <a:ext cx="7887938"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39"/>
          <p:cNvSpPr txBox="1">
            <a:spLocks noGrp="1"/>
          </p:cNvSpPr>
          <p:nvPr>
            <p:ph type="body" idx="1"/>
          </p:nvPr>
        </p:nvSpPr>
        <p:spPr>
          <a:xfrm>
            <a:off x="628649" y="1517779"/>
            <a:ext cx="1714500"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6" name="Google Shape;56;p39"/>
          <p:cNvSpPr txBox="1">
            <a:spLocks noGrp="1"/>
          </p:cNvSpPr>
          <p:nvPr>
            <p:ph type="sldNum" idx="12"/>
          </p:nvPr>
        </p:nvSpPr>
        <p:spPr>
          <a:xfrm>
            <a:off x="184297" y="4606049"/>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7" name="Google Shape;57;p39"/>
          <p:cNvSpPr txBox="1">
            <a:spLocks noGrp="1"/>
          </p:cNvSpPr>
          <p:nvPr>
            <p:ph type="body" idx="2"/>
          </p:nvPr>
        </p:nvSpPr>
        <p:spPr>
          <a:xfrm>
            <a:off x="2465173" y="1517779"/>
            <a:ext cx="6051414"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hree Content">
  <p:cSld name="Three Content">
    <p:spTree>
      <p:nvGrpSpPr>
        <p:cNvPr id="1" name="Shape 58"/>
        <p:cNvGrpSpPr/>
        <p:nvPr/>
      </p:nvGrpSpPr>
      <p:grpSpPr>
        <a:xfrm>
          <a:off x="0" y="0"/>
          <a:ext cx="0" cy="0"/>
          <a:chOff x="0" y="0"/>
          <a:chExt cx="0" cy="0"/>
        </a:xfrm>
      </p:grpSpPr>
      <p:sp>
        <p:nvSpPr>
          <p:cNvPr id="59" name="Google Shape;59;p40"/>
          <p:cNvSpPr txBox="1">
            <a:spLocks noGrp="1"/>
          </p:cNvSpPr>
          <p:nvPr>
            <p:ph type="title"/>
          </p:nvPr>
        </p:nvSpPr>
        <p:spPr>
          <a:xfrm>
            <a:off x="626560" y="530359"/>
            <a:ext cx="793272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40"/>
          <p:cNvSpPr txBox="1">
            <a:spLocks noGrp="1"/>
          </p:cNvSpPr>
          <p:nvPr>
            <p:ph type="body" idx="1"/>
          </p:nvPr>
        </p:nvSpPr>
        <p:spPr>
          <a:xfrm>
            <a:off x="6286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1" name="Google Shape;61;p40"/>
          <p:cNvSpPr txBox="1">
            <a:spLocks noGrp="1"/>
          </p:cNvSpPr>
          <p:nvPr>
            <p:ph type="body" idx="2"/>
          </p:nvPr>
        </p:nvSpPr>
        <p:spPr>
          <a:xfrm>
            <a:off x="33718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2" name="Google Shape;62;p40"/>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3" name="Google Shape;63;p40"/>
          <p:cNvSpPr txBox="1">
            <a:spLocks noGrp="1"/>
          </p:cNvSpPr>
          <p:nvPr>
            <p:ph type="body" idx="3"/>
          </p:nvPr>
        </p:nvSpPr>
        <p:spPr>
          <a:xfrm>
            <a:off x="61150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hree Content - Offset Right">
  <p:cSld name="Three Content - Offset Right">
    <p:spTree>
      <p:nvGrpSpPr>
        <p:cNvPr id="1" name="Shape 64"/>
        <p:cNvGrpSpPr/>
        <p:nvPr/>
      </p:nvGrpSpPr>
      <p:grpSpPr>
        <a:xfrm>
          <a:off x="0" y="0"/>
          <a:ext cx="0" cy="0"/>
          <a:chOff x="0" y="0"/>
          <a:chExt cx="0" cy="0"/>
        </a:xfrm>
      </p:grpSpPr>
      <p:sp>
        <p:nvSpPr>
          <p:cNvPr id="65" name="Google Shape;65;p41"/>
          <p:cNvSpPr txBox="1">
            <a:spLocks noGrp="1"/>
          </p:cNvSpPr>
          <p:nvPr>
            <p:ph type="title"/>
          </p:nvPr>
        </p:nvSpPr>
        <p:spPr>
          <a:xfrm>
            <a:off x="620333" y="530359"/>
            <a:ext cx="7895017"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 name="Google Shape;66;p41"/>
          <p:cNvSpPr txBox="1">
            <a:spLocks noGrp="1"/>
          </p:cNvSpPr>
          <p:nvPr>
            <p:ph type="body" idx="1"/>
          </p:nvPr>
        </p:nvSpPr>
        <p:spPr>
          <a:xfrm>
            <a:off x="628649" y="1579177"/>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7" name="Google Shape;67;p41"/>
          <p:cNvSpPr txBox="1">
            <a:spLocks noGrp="1"/>
          </p:cNvSpPr>
          <p:nvPr>
            <p:ph type="body" idx="2"/>
          </p:nvPr>
        </p:nvSpPr>
        <p:spPr>
          <a:xfrm>
            <a:off x="628649" y="2984866"/>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8" name="Google Shape;68;p41"/>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9" name="Google Shape;69;p41"/>
          <p:cNvSpPr txBox="1">
            <a:spLocks noGrp="1"/>
          </p:cNvSpPr>
          <p:nvPr>
            <p:ph type="body" idx="3"/>
          </p:nvPr>
        </p:nvSpPr>
        <p:spPr>
          <a:xfrm>
            <a:off x="2465173" y="1579983"/>
            <a:ext cx="6051414" cy="3013641"/>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Four Content - Vertical">
  <p:cSld name="Four Content - Vertical">
    <p:spTree>
      <p:nvGrpSpPr>
        <p:cNvPr id="1" name="Shape 70"/>
        <p:cNvGrpSpPr/>
        <p:nvPr/>
      </p:nvGrpSpPr>
      <p:grpSpPr>
        <a:xfrm>
          <a:off x="0" y="0"/>
          <a:ext cx="0" cy="0"/>
          <a:chOff x="0" y="0"/>
          <a:chExt cx="0" cy="0"/>
        </a:xfrm>
      </p:grpSpPr>
      <p:sp>
        <p:nvSpPr>
          <p:cNvPr id="71" name="Google Shape;71;p42"/>
          <p:cNvSpPr txBox="1">
            <a:spLocks noGrp="1"/>
          </p:cNvSpPr>
          <p:nvPr>
            <p:ph type="title"/>
          </p:nvPr>
        </p:nvSpPr>
        <p:spPr>
          <a:xfrm>
            <a:off x="628147" y="530359"/>
            <a:ext cx="788720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2" name="Google Shape;72;p42"/>
          <p:cNvSpPr txBox="1">
            <a:spLocks noGrp="1"/>
          </p:cNvSpPr>
          <p:nvPr>
            <p:ph type="body" idx="1"/>
          </p:nvPr>
        </p:nvSpPr>
        <p:spPr>
          <a:xfrm>
            <a:off x="62864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3" name="Google Shape;73;p42"/>
          <p:cNvSpPr txBox="1">
            <a:spLocks noGrp="1"/>
          </p:cNvSpPr>
          <p:nvPr>
            <p:ph type="body" idx="2"/>
          </p:nvPr>
        </p:nvSpPr>
        <p:spPr>
          <a:xfrm>
            <a:off x="264032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4" name="Google Shape;74;p42"/>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75" name="Google Shape;75;p42"/>
          <p:cNvSpPr txBox="1">
            <a:spLocks noGrp="1"/>
          </p:cNvSpPr>
          <p:nvPr>
            <p:ph type="body" idx="3"/>
          </p:nvPr>
        </p:nvSpPr>
        <p:spPr>
          <a:xfrm>
            <a:off x="465200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6" name="Google Shape;76;p42"/>
          <p:cNvSpPr txBox="1">
            <a:spLocks noGrp="1"/>
          </p:cNvSpPr>
          <p:nvPr>
            <p:ph type="body" idx="4"/>
          </p:nvPr>
        </p:nvSpPr>
        <p:spPr>
          <a:xfrm>
            <a:off x="666368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5" Type="http://schemas.openxmlformats.org/officeDocument/2006/relationships/image" Target="../media/image1.png"/><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6" Type="http://schemas.openxmlformats.org/officeDocument/2006/relationships/image" Target="../media/image1.png"/><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theme" Target="../theme/theme3.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5" Type="http://schemas.openxmlformats.org/officeDocument/2006/relationships/slideLayout" Target="../slideLayouts/slideLayout42.xml"/><Relationship Id="rId10" Type="http://schemas.openxmlformats.org/officeDocument/2006/relationships/image" Target="../media/image1.png"/><Relationship Id="rId4" Type="http://schemas.openxmlformats.org/officeDocument/2006/relationships/slideLayout" Target="../slideLayouts/slideLayout41.xml"/><Relationship Id="rId9"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slideLayout" Target="../slideLayouts/slideLayout58.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5" Type="http://schemas.openxmlformats.org/officeDocument/2006/relationships/image" Target="../media/image1.png"/><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solidFill>
          <a:schemeClr val="lt1"/>
        </a:solidFill>
        <a:effectLst/>
      </p:bgPr>
    </p:bg>
    <p:spTree>
      <p:nvGrpSpPr>
        <p:cNvPr id="1" name="Shape 5"/>
        <p:cNvGrpSpPr/>
        <p:nvPr/>
      </p:nvGrpSpPr>
      <p:grpSpPr>
        <a:xfrm>
          <a:off x="0" y="0"/>
          <a:ext cx="0" cy="0"/>
          <a:chOff x="0" y="0"/>
          <a:chExt cx="0" cy="0"/>
        </a:xfrm>
      </p:grpSpPr>
      <p:sp>
        <p:nvSpPr>
          <p:cNvPr id="6" name="Google Shape;6;p29"/>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1pPr>
            <a:lvl2pPr marL="0" marR="0" lvl="1"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2pPr>
            <a:lvl3pPr marL="0" marR="0" lvl="2"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3pPr>
            <a:lvl4pPr marL="0" marR="0" lvl="3"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4pPr>
            <a:lvl5pPr marL="0" marR="0" lvl="4"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5pPr>
            <a:lvl6pPr marL="0" marR="0" lvl="5"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6pPr>
            <a:lvl7pPr marL="0" marR="0" lvl="6"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7pPr>
            <a:lvl8pPr marL="0" marR="0" lvl="7"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8pPr>
            <a:lvl9pPr marL="0" marR="0" lvl="8"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9pPr>
          </a:lstStyle>
          <a:p>
            <a:pPr marL="0" lvl="0" indent="0" algn="r" rtl="0">
              <a:spcBef>
                <a:spcPts val="0"/>
              </a:spcBef>
              <a:spcAft>
                <a:spcPts val="0"/>
              </a:spcAft>
              <a:buNone/>
            </a:pPr>
            <a:fld id="{00000000-1234-1234-1234-123412341234}" type="slidenum">
              <a:rPr lang="en-US"/>
              <a:t>‹#›</a:t>
            </a:fld>
            <a:endParaRPr/>
          </a:p>
        </p:txBody>
      </p:sp>
      <p:sp>
        <p:nvSpPr>
          <p:cNvPr id="7" name="Google Shape;7;p29"/>
          <p:cNvSpPr txBox="1">
            <a:spLocks noGrp="1"/>
          </p:cNvSpPr>
          <p:nvPr>
            <p:ph type="title"/>
          </p:nvPr>
        </p:nvSpPr>
        <p:spPr>
          <a:xfrm>
            <a:off x="628650" y="444756"/>
            <a:ext cx="7886700" cy="993775"/>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rgbClr val="000000"/>
              </a:buClr>
              <a:buSzPts val="1400"/>
              <a:buFont typeface="Arial"/>
              <a:buNone/>
              <a:defRPr sz="40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8" name="Google Shape;8;p29"/>
          <p:cNvSpPr txBox="1">
            <a:spLocks noGrp="1"/>
          </p:cNvSpPr>
          <p:nvPr>
            <p:ph type="body" idx="1"/>
          </p:nvPr>
        </p:nvSpPr>
        <p:spPr>
          <a:xfrm>
            <a:off x="628650" y="1523999"/>
            <a:ext cx="7886700" cy="3108325"/>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0000"/>
              </a:lnSpc>
              <a:spcBef>
                <a:spcPts val="0"/>
              </a:spcBef>
              <a:spcAft>
                <a:spcPts val="0"/>
              </a:spcAft>
              <a:buClr>
                <a:srgbClr val="0B4860"/>
              </a:buClr>
              <a:buSzPts val="2400"/>
              <a:buFont typeface="Noto Sans Symbols"/>
              <a:buChar char="▪"/>
              <a:defRPr sz="2400" b="1" i="0" u="none" strike="noStrike" cap="none">
                <a:solidFill>
                  <a:srgbClr val="0B4860"/>
                </a:solidFill>
                <a:latin typeface="Arial"/>
                <a:ea typeface="Arial"/>
                <a:cs typeface="Arial"/>
                <a:sym typeface="Arial"/>
              </a:defRPr>
            </a:lvl1pPr>
            <a:lvl2pPr marL="914400" marR="0" lvl="1" indent="-355600" algn="l" rtl="0">
              <a:lnSpc>
                <a:spcPct val="100000"/>
              </a:lnSpc>
              <a:spcBef>
                <a:spcPts val="0"/>
              </a:spcBef>
              <a:spcAft>
                <a:spcPts val="0"/>
              </a:spcAft>
              <a:buClr>
                <a:srgbClr val="0B4860"/>
              </a:buClr>
              <a:buSzPts val="2000"/>
              <a:buFont typeface="Arial"/>
              <a:buChar char="•"/>
              <a:defRPr sz="2000" b="1" i="0" u="none" strike="noStrike" cap="none">
                <a:solidFill>
                  <a:srgbClr val="0B4860"/>
                </a:solidFill>
                <a:latin typeface="Arial"/>
                <a:ea typeface="Arial"/>
                <a:cs typeface="Arial"/>
                <a:sym typeface="Arial"/>
              </a:defRPr>
            </a:lvl2pPr>
            <a:lvl3pPr marL="1371600" marR="0" lvl="2"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3pPr>
            <a:lvl4pPr marL="1828800" marR="0" lvl="3"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4pPr>
            <a:lvl5pPr marL="2286000" marR="0" lvl="4"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9" name="Google Shape;9;p29"/>
          <p:cNvSpPr/>
          <p:nvPr/>
        </p:nvSpPr>
        <p:spPr>
          <a:xfrm>
            <a:off x="91440" y="57150"/>
            <a:ext cx="8961120" cy="5029200"/>
          </a:xfrm>
          <a:prstGeom prst="frame">
            <a:avLst>
              <a:gd name="adj1" fmla="val 1839"/>
            </a:avLst>
          </a:prstGeom>
          <a:solidFill>
            <a:srgbClr val="0B486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 name="Google Shape;10;p29"/>
          <p:cNvPicPr preferRelativeResize="0"/>
          <p:nvPr/>
        </p:nvPicPr>
        <p:blipFill rotWithShape="1">
          <a:blip r:embed="rId12">
            <a:alphaModFix/>
          </a:blip>
          <a:srcRect/>
          <a:stretch/>
        </p:blipFill>
        <p:spPr>
          <a:xfrm>
            <a:off x="8658019" y="4658380"/>
            <a:ext cx="457200" cy="4572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8" r:id="rId6"/>
    <p:sldLayoutId id="2147483659" r:id="rId7"/>
    <p:sldLayoutId id="2147483660" r:id="rId8"/>
    <p:sldLayoutId id="2147483661" r:id="rId9"/>
    <p:sldLayoutId id="2147483662" r:id="rId10"/>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29"/>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1pPr>
            <a:lvl2pPr marL="0" marR="0" lvl="1"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2pPr>
            <a:lvl3pPr marL="0" marR="0" lvl="2"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3pPr>
            <a:lvl4pPr marL="0" marR="0" lvl="3"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4pPr>
            <a:lvl5pPr marL="0" marR="0" lvl="4"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5pPr>
            <a:lvl6pPr marL="0" marR="0" lvl="5"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6pPr>
            <a:lvl7pPr marL="0" marR="0" lvl="6"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7pPr>
            <a:lvl8pPr marL="0" marR="0" lvl="7"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8pPr>
            <a:lvl9pPr marL="0" marR="0" lvl="8"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9pPr>
          </a:lstStyle>
          <a:p>
            <a:pPr marL="0" lvl="0" indent="0" algn="r" rtl="0">
              <a:spcBef>
                <a:spcPts val="0"/>
              </a:spcBef>
              <a:spcAft>
                <a:spcPts val="0"/>
              </a:spcAft>
              <a:buNone/>
            </a:pPr>
            <a:fld id="{00000000-1234-1234-1234-123412341234}" type="slidenum">
              <a:rPr lang="en-US"/>
              <a:t>‹#›</a:t>
            </a:fld>
            <a:endParaRPr/>
          </a:p>
        </p:txBody>
      </p:sp>
      <p:sp>
        <p:nvSpPr>
          <p:cNvPr id="7" name="Google Shape;7;p29"/>
          <p:cNvSpPr txBox="1">
            <a:spLocks noGrp="1"/>
          </p:cNvSpPr>
          <p:nvPr>
            <p:ph type="title"/>
          </p:nvPr>
        </p:nvSpPr>
        <p:spPr>
          <a:xfrm>
            <a:off x="628650" y="444756"/>
            <a:ext cx="7886700" cy="993775"/>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rgbClr val="000000"/>
              </a:buClr>
              <a:buSzPts val="1400"/>
              <a:buFont typeface="Arial"/>
              <a:buNone/>
              <a:defRPr sz="40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8" name="Google Shape;8;p29"/>
          <p:cNvSpPr txBox="1">
            <a:spLocks noGrp="1"/>
          </p:cNvSpPr>
          <p:nvPr>
            <p:ph type="body" idx="1"/>
          </p:nvPr>
        </p:nvSpPr>
        <p:spPr>
          <a:xfrm>
            <a:off x="628650" y="1523999"/>
            <a:ext cx="7886700" cy="3108325"/>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0000"/>
              </a:lnSpc>
              <a:spcBef>
                <a:spcPts val="0"/>
              </a:spcBef>
              <a:spcAft>
                <a:spcPts val="0"/>
              </a:spcAft>
              <a:buClr>
                <a:srgbClr val="0B4860"/>
              </a:buClr>
              <a:buSzPts val="2400"/>
              <a:buFont typeface="Noto Sans Symbols"/>
              <a:buChar char="▪"/>
              <a:defRPr sz="2400" b="1" i="0" u="none" strike="noStrike" cap="none">
                <a:solidFill>
                  <a:srgbClr val="0B4860"/>
                </a:solidFill>
                <a:latin typeface="Arial"/>
                <a:ea typeface="Arial"/>
                <a:cs typeface="Arial"/>
                <a:sym typeface="Arial"/>
              </a:defRPr>
            </a:lvl1pPr>
            <a:lvl2pPr marL="914400" marR="0" lvl="1" indent="-355600" algn="l" rtl="0">
              <a:lnSpc>
                <a:spcPct val="100000"/>
              </a:lnSpc>
              <a:spcBef>
                <a:spcPts val="0"/>
              </a:spcBef>
              <a:spcAft>
                <a:spcPts val="0"/>
              </a:spcAft>
              <a:buClr>
                <a:srgbClr val="0B4860"/>
              </a:buClr>
              <a:buSzPts val="2000"/>
              <a:buFont typeface="Arial"/>
              <a:buChar char="•"/>
              <a:defRPr sz="2000" b="1" i="0" u="none" strike="noStrike" cap="none">
                <a:solidFill>
                  <a:srgbClr val="0B4860"/>
                </a:solidFill>
                <a:latin typeface="Arial"/>
                <a:ea typeface="Arial"/>
                <a:cs typeface="Arial"/>
                <a:sym typeface="Arial"/>
              </a:defRPr>
            </a:lvl2pPr>
            <a:lvl3pPr marL="1371600" marR="0" lvl="2"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3pPr>
            <a:lvl4pPr marL="1828800" marR="0" lvl="3"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4pPr>
            <a:lvl5pPr marL="2286000" marR="0" lvl="4"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9" name="Google Shape;9;p29"/>
          <p:cNvSpPr/>
          <p:nvPr/>
        </p:nvSpPr>
        <p:spPr>
          <a:xfrm>
            <a:off x="91440" y="57150"/>
            <a:ext cx="8961120" cy="5029200"/>
          </a:xfrm>
          <a:prstGeom prst="frame">
            <a:avLst>
              <a:gd name="adj1" fmla="val 1839"/>
            </a:avLst>
          </a:prstGeom>
          <a:solidFill>
            <a:srgbClr val="0B486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 name="Google Shape;10;p29"/>
          <p:cNvPicPr preferRelativeResize="0"/>
          <p:nvPr/>
        </p:nvPicPr>
        <p:blipFill rotWithShape="1">
          <a:blip r:embed="rId15">
            <a:alphaModFix/>
          </a:blip>
          <a:srcRect/>
          <a:stretch/>
        </p:blipFill>
        <p:spPr>
          <a:xfrm>
            <a:off x="8653018" y="4666845"/>
            <a:ext cx="457200" cy="457200"/>
          </a:xfrm>
          <a:prstGeom prst="rect">
            <a:avLst/>
          </a:prstGeom>
          <a:noFill/>
          <a:ln>
            <a:noFill/>
          </a:ln>
        </p:spPr>
      </p:pic>
    </p:spTree>
    <p:extLst>
      <p:ext uri="{BB962C8B-B14F-4D97-AF65-F5344CB8AC3E}">
        <p14:creationId xmlns:p14="http://schemas.microsoft.com/office/powerpoint/2010/main" val="3150020275"/>
      </p:ext>
    </p:extLst>
  </p:cSld>
  <p:clrMap bg1="lt1" tx1="dk1" bg2="dk2" tx2="lt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 id="2147483678" r:id="rId13"/>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29"/>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1pPr>
            <a:lvl2pPr marL="0" marR="0" lvl="1"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2pPr>
            <a:lvl3pPr marL="0" marR="0" lvl="2"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3pPr>
            <a:lvl4pPr marL="0" marR="0" lvl="3"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4pPr>
            <a:lvl5pPr marL="0" marR="0" lvl="4"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5pPr>
            <a:lvl6pPr marL="0" marR="0" lvl="5"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6pPr>
            <a:lvl7pPr marL="0" marR="0" lvl="6"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7pPr>
            <a:lvl8pPr marL="0" marR="0" lvl="7"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8pPr>
            <a:lvl9pPr marL="0" marR="0" lvl="8"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9pPr>
          </a:lstStyle>
          <a:p>
            <a:pPr marL="0" lvl="0" indent="0" algn="r" rtl="0">
              <a:spcBef>
                <a:spcPts val="0"/>
              </a:spcBef>
              <a:spcAft>
                <a:spcPts val="0"/>
              </a:spcAft>
              <a:buNone/>
            </a:pPr>
            <a:fld id="{00000000-1234-1234-1234-123412341234}" type="slidenum">
              <a:rPr lang="en-US"/>
              <a:t>‹#›</a:t>
            </a:fld>
            <a:endParaRPr/>
          </a:p>
        </p:txBody>
      </p:sp>
      <p:sp>
        <p:nvSpPr>
          <p:cNvPr id="7" name="Google Shape;7;p29"/>
          <p:cNvSpPr txBox="1">
            <a:spLocks noGrp="1"/>
          </p:cNvSpPr>
          <p:nvPr>
            <p:ph type="title"/>
          </p:nvPr>
        </p:nvSpPr>
        <p:spPr>
          <a:xfrm>
            <a:off x="628650" y="444756"/>
            <a:ext cx="7886700" cy="993775"/>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rgbClr val="000000"/>
              </a:buClr>
              <a:buSzPts val="1400"/>
              <a:buFont typeface="Arial"/>
              <a:buNone/>
              <a:defRPr sz="40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8" name="Google Shape;8;p29"/>
          <p:cNvSpPr txBox="1">
            <a:spLocks noGrp="1"/>
          </p:cNvSpPr>
          <p:nvPr>
            <p:ph type="body" idx="1"/>
          </p:nvPr>
        </p:nvSpPr>
        <p:spPr>
          <a:xfrm>
            <a:off x="628650" y="1523999"/>
            <a:ext cx="7886700" cy="3108325"/>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0000"/>
              </a:lnSpc>
              <a:spcBef>
                <a:spcPts val="0"/>
              </a:spcBef>
              <a:spcAft>
                <a:spcPts val="0"/>
              </a:spcAft>
              <a:buClr>
                <a:srgbClr val="0B4860"/>
              </a:buClr>
              <a:buSzPts val="2400"/>
              <a:buFont typeface="Noto Sans Symbols"/>
              <a:buChar char="▪"/>
              <a:defRPr sz="2400" b="1" i="0" u="none" strike="noStrike" cap="none">
                <a:solidFill>
                  <a:srgbClr val="0B4860"/>
                </a:solidFill>
                <a:latin typeface="Arial"/>
                <a:ea typeface="Arial"/>
                <a:cs typeface="Arial"/>
                <a:sym typeface="Arial"/>
              </a:defRPr>
            </a:lvl1pPr>
            <a:lvl2pPr marL="914400" marR="0" lvl="1" indent="-355600" algn="l" rtl="0">
              <a:lnSpc>
                <a:spcPct val="100000"/>
              </a:lnSpc>
              <a:spcBef>
                <a:spcPts val="0"/>
              </a:spcBef>
              <a:spcAft>
                <a:spcPts val="0"/>
              </a:spcAft>
              <a:buClr>
                <a:srgbClr val="0B4860"/>
              </a:buClr>
              <a:buSzPts val="2000"/>
              <a:buFont typeface="Arial"/>
              <a:buChar char="•"/>
              <a:defRPr sz="2000" b="1" i="0" u="none" strike="noStrike" cap="none">
                <a:solidFill>
                  <a:srgbClr val="0B4860"/>
                </a:solidFill>
                <a:latin typeface="Arial"/>
                <a:ea typeface="Arial"/>
                <a:cs typeface="Arial"/>
                <a:sym typeface="Arial"/>
              </a:defRPr>
            </a:lvl2pPr>
            <a:lvl3pPr marL="1371600" marR="0" lvl="2"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3pPr>
            <a:lvl4pPr marL="1828800" marR="0" lvl="3"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4pPr>
            <a:lvl5pPr marL="2286000" marR="0" lvl="4"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9" name="Google Shape;9;p29"/>
          <p:cNvSpPr/>
          <p:nvPr/>
        </p:nvSpPr>
        <p:spPr>
          <a:xfrm>
            <a:off x="91440" y="57150"/>
            <a:ext cx="8961120" cy="5029200"/>
          </a:xfrm>
          <a:prstGeom prst="frame">
            <a:avLst>
              <a:gd name="adj1" fmla="val 1839"/>
            </a:avLst>
          </a:prstGeom>
          <a:solidFill>
            <a:srgbClr val="0B486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 name="Google Shape;10;p29"/>
          <p:cNvPicPr preferRelativeResize="0"/>
          <p:nvPr/>
        </p:nvPicPr>
        <p:blipFill>
          <a:blip r:embed="rId16"/>
          <a:srcRect/>
          <a:stretch/>
        </p:blipFill>
        <p:spPr>
          <a:xfrm>
            <a:off x="8658019" y="4658380"/>
            <a:ext cx="457200" cy="457200"/>
          </a:xfrm>
          <a:prstGeom prst="rect">
            <a:avLst/>
          </a:prstGeom>
          <a:noFill/>
          <a:ln>
            <a:noFill/>
          </a:ln>
        </p:spPr>
      </p:pic>
    </p:spTree>
    <p:extLst>
      <p:ext uri="{BB962C8B-B14F-4D97-AF65-F5344CB8AC3E}">
        <p14:creationId xmlns:p14="http://schemas.microsoft.com/office/powerpoint/2010/main" val="3938554457"/>
      </p:ext>
    </p:extLst>
  </p:cSld>
  <p:clrMap bg1="lt1" tx1="dk1" bg2="dk2" tx2="lt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3" r:id="rId14"/>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29"/>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Arial" panose="020B0604020202020204" pitchFamily="34" charset="0"/>
                <a:ea typeface="Arial" panose="020B0604020202020204" pitchFamily="34" charset="0"/>
                <a:cs typeface="Arial" panose="020B0604020202020204" pitchFamily="34" charset="0"/>
                <a:sym typeface="Work Sans"/>
              </a:defRPr>
            </a:lvl1pPr>
            <a:lvl2pPr marL="0" marR="0" lvl="1"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2pPr>
            <a:lvl3pPr marL="0" marR="0" lvl="2"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3pPr>
            <a:lvl4pPr marL="0" marR="0" lvl="3"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4pPr>
            <a:lvl5pPr marL="0" marR="0" lvl="4"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5pPr>
            <a:lvl6pPr marL="0" marR="0" lvl="5"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6pPr>
            <a:lvl7pPr marL="0" marR="0" lvl="6"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7pPr>
            <a:lvl8pPr marL="0" marR="0" lvl="7"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8pPr>
            <a:lvl9pPr marL="0" marR="0" lvl="8"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9pPr>
          </a:lstStyle>
          <a:p>
            <a:fld id="{00000000-1234-1234-1234-123412341234}" type="slidenum">
              <a:rPr lang="en-US" smtClean="0"/>
              <a:pPr/>
              <a:t>‹#›</a:t>
            </a:fld>
            <a:endParaRPr lang="en-US" dirty="0"/>
          </a:p>
        </p:txBody>
      </p:sp>
      <p:sp>
        <p:nvSpPr>
          <p:cNvPr id="7" name="Google Shape;7;p29"/>
          <p:cNvSpPr txBox="1">
            <a:spLocks noGrp="1"/>
          </p:cNvSpPr>
          <p:nvPr>
            <p:ph type="title"/>
          </p:nvPr>
        </p:nvSpPr>
        <p:spPr>
          <a:xfrm>
            <a:off x="628650" y="444756"/>
            <a:ext cx="7886700" cy="993775"/>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rgbClr val="000000"/>
              </a:buClr>
              <a:buSzPts val="1400"/>
              <a:buFont typeface="Arial"/>
              <a:buNone/>
              <a:defRPr sz="40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8" name="Google Shape;8;p29"/>
          <p:cNvSpPr txBox="1">
            <a:spLocks noGrp="1"/>
          </p:cNvSpPr>
          <p:nvPr>
            <p:ph type="body" idx="1"/>
          </p:nvPr>
        </p:nvSpPr>
        <p:spPr>
          <a:xfrm>
            <a:off x="628650" y="1523999"/>
            <a:ext cx="7886700" cy="3108325"/>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0000"/>
              </a:lnSpc>
              <a:spcBef>
                <a:spcPts val="0"/>
              </a:spcBef>
              <a:spcAft>
                <a:spcPts val="0"/>
              </a:spcAft>
              <a:buClr>
                <a:srgbClr val="0B4860"/>
              </a:buClr>
              <a:buSzPts val="2400"/>
              <a:buFont typeface="Noto Sans Symbols"/>
              <a:buChar char="▪"/>
              <a:defRPr sz="2400" b="1" i="0" u="none" strike="noStrike" cap="none">
                <a:solidFill>
                  <a:srgbClr val="0B4860"/>
                </a:solidFill>
                <a:latin typeface="Arial"/>
                <a:ea typeface="Arial"/>
                <a:cs typeface="Arial"/>
                <a:sym typeface="Arial"/>
              </a:defRPr>
            </a:lvl1pPr>
            <a:lvl2pPr marL="914400" marR="0" lvl="1" indent="-355600" algn="l" rtl="0">
              <a:lnSpc>
                <a:spcPct val="100000"/>
              </a:lnSpc>
              <a:spcBef>
                <a:spcPts val="0"/>
              </a:spcBef>
              <a:spcAft>
                <a:spcPts val="0"/>
              </a:spcAft>
              <a:buClr>
                <a:srgbClr val="0B4860"/>
              </a:buClr>
              <a:buSzPts val="2000"/>
              <a:buFont typeface="Arial"/>
              <a:buChar char="•"/>
              <a:defRPr sz="2000" b="1" i="0" u="none" strike="noStrike" cap="none">
                <a:solidFill>
                  <a:srgbClr val="0B4860"/>
                </a:solidFill>
                <a:latin typeface="Arial"/>
                <a:ea typeface="Arial"/>
                <a:cs typeface="Arial"/>
                <a:sym typeface="Arial"/>
              </a:defRPr>
            </a:lvl2pPr>
            <a:lvl3pPr marL="1371600" marR="0" lvl="2"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3pPr>
            <a:lvl4pPr marL="1828800" marR="0" lvl="3"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4pPr>
            <a:lvl5pPr marL="2286000" marR="0" lvl="4"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9" name="Google Shape;9;p29"/>
          <p:cNvSpPr/>
          <p:nvPr/>
        </p:nvSpPr>
        <p:spPr>
          <a:xfrm>
            <a:off x="91440" y="57150"/>
            <a:ext cx="8961120" cy="5029200"/>
          </a:xfrm>
          <a:prstGeom prst="frame">
            <a:avLst>
              <a:gd name="adj1" fmla="val 1839"/>
            </a:avLst>
          </a:prstGeom>
          <a:solidFill>
            <a:srgbClr val="0B486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 name="Google Shape;10;p29"/>
          <p:cNvPicPr preferRelativeResize="0"/>
          <p:nvPr/>
        </p:nvPicPr>
        <p:blipFill rotWithShape="1">
          <a:blip r:embed="rId10">
            <a:alphaModFix/>
          </a:blip>
          <a:srcRect/>
          <a:stretch/>
        </p:blipFill>
        <p:spPr>
          <a:xfrm>
            <a:off x="8645884" y="4666845"/>
            <a:ext cx="457200" cy="457200"/>
          </a:xfrm>
          <a:prstGeom prst="rect">
            <a:avLst/>
          </a:prstGeom>
          <a:noFill/>
          <a:ln>
            <a:noFill/>
          </a:ln>
        </p:spPr>
      </p:pic>
    </p:spTree>
    <p:extLst>
      <p:ext uri="{BB962C8B-B14F-4D97-AF65-F5344CB8AC3E}">
        <p14:creationId xmlns:p14="http://schemas.microsoft.com/office/powerpoint/2010/main" val="3282407245"/>
      </p:ext>
    </p:extLst>
  </p:cSld>
  <p:clrMap bg1="lt1" tx1="dk1" bg2="dk2" tx2="lt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29"/>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1pPr>
            <a:lvl2pPr marL="0" marR="0" lvl="1"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2pPr>
            <a:lvl3pPr marL="0" marR="0" lvl="2"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3pPr>
            <a:lvl4pPr marL="0" marR="0" lvl="3"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4pPr>
            <a:lvl5pPr marL="0" marR="0" lvl="4"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5pPr>
            <a:lvl6pPr marL="0" marR="0" lvl="5"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6pPr>
            <a:lvl7pPr marL="0" marR="0" lvl="6"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7pPr>
            <a:lvl8pPr marL="0" marR="0" lvl="7"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8pPr>
            <a:lvl9pPr marL="0" marR="0" lvl="8"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9pPr>
          </a:lstStyle>
          <a:p>
            <a:pPr marL="0" lvl="0" indent="0" algn="r" rtl="0">
              <a:spcBef>
                <a:spcPts val="0"/>
              </a:spcBef>
              <a:spcAft>
                <a:spcPts val="0"/>
              </a:spcAft>
              <a:buNone/>
            </a:pPr>
            <a:fld id="{00000000-1234-1234-1234-123412341234}" type="slidenum">
              <a:rPr lang="en-US"/>
              <a:t>‹#›</a:t>
            </a:fld>
            <a:endParaRPr/>
          </a:p>
        </p:txBody>
      </p:sp>
      <p:sp>
        <p:nvSpPr>
          <p:cNvPr id="7" name="Google Shape;7;p29"/>
          <p:cNvSpPr txBox="1">
            <a:spLocks noGrp="1"/>
          </p:cNvSpPr>
          <p:nvPr>
            <p:ph type="title"/>
          </p:nvPr>
        </p:nvSpPr>
        <p:spPr>
          <a:xfrm>
            <a:off x="628650" y="444756"/>
            <a:ext cx="7886700" cy="993775"/>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rgbClr val="000000"/>
              </a:buClr>
              <a:buSzPts val="1400"/>
              <a:buFont typeface="Arial"/>
              <a:buNone/>
              <a:defRPr sz="40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8" name="Google Shape;8;p29"/>
          <p:cNvSpPr txBox="1">
            <a:spLocks noGrp="1"/>
          </p:cNvSpPr>
          <p:nvPr>
            <p:ph type="body" idx="1"/>
          </p:nvPr>
        </p:nvSpPr>
        <p:spPr>
          <a:xfrm>
            <a:off x="628650" y="1523999"/>
            <a:ext cx="7886700" cy="3108325"/>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0000"/>
              </a:lnSpc>
              <a:spcBef>
                <a:spcPts val="0"/>
              </a:spcBef>
              <a:spcAft>
                <a:spcPts val="0"/>
              </a:spcAft>
              <a:buClr>
                <a:srgbClr val="0B4860"/>
              </a:buClr>
              <a:buSzPts val="2400"/>
              <a:buFont typeface="Noto Sans Symbols"/>
              <a:buChar char="▪"/>
              <a:defRPr sz="2400" b="1" i="0" u="none" strike="noStrike" cap="none">
                <a:solidFill>
                  <a:srgbClr val="0B4860"/>
                </a:solidFill>
                <a:latin typeface="Arial"/>
                <a:ea typeface="Arial"/>
                <a:cs typeface="Arial"/>
                <a:sym typeface="Arial"/>
              </a:defRPr>
            </a:lvl1pPr>
            <a:lvl2pPr marL="914400" marR="0" lvl="1" indent="-355600" algn="l" rtl="0">
              <a:lnSpc>
                <a:spcPct val="100000"/>
              </a:lnSpc>
              <a:spcBef>
                <a:spcPts val="0"/>
              </a:spcBef>
              <a:spcAft>
                <a:spcPts val="0"/>
              </a:spcAft>
              <a:buClr>
                <a:srgbClr val="0B4860"/>
              </a:buClr>
              <a:buSzPts val="2000"/>
              <a:buFont typeface="Arial"/>
              <a:buChar char="•"/>
              <a:defRPr sz="2000" b="1" i="0" u="none" strike="noStrike" cap="none">
                <a:solidFill>
                  <a:srgbClr val="0B4860"/>
                </a:solidFill>
                <a:latin typeface="Arial"/>
                <a:ea typeface="Arial"/>
                <a:cs typeface="Arial"/>
                <a:sym typeface="Arial"/>
              </a:defRPr>
            </a:lvl2pPr>
            <a:lvl3pPr marL="1371600" marR="0" lvl="2"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3pPr>
            <a:lvl4pPr marL="1828800" marR="0" lvl="3"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4pPr>
            <a:lvl5pPr marL="2286000" marR="0" lvl="4"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9" name="Google Shape;9;p29"/>
          <p:cNvSpPr/>
          <p:nvPr/>
        </p:nvSpPr>
        <p:spPr>
          <a:xfrm>
            <a:off x="91440" y="57150"/>
            <a:ext cx="8961120" cy="5029200"/>
          </a:xfrm>
          <a:prstGeom prst="frame">
            <a:avLst>
              <a:gd name="adj1" fmla="val 1839"/>
            </a:avLst>
          </a:prstGeom>
          <a:solidFill>
            <a:srgbClr val="0B486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 name="Google Shape;10;p29"/>
          <p:cNvPicPr preferRelativeResize="0"/>
          <p:nvPr/>
        </p:nvPicPr>
        <p:blipFill>
          <a:blip r:embed="rId15"/>
          <a:srcRect/>
          <a:stretch/>
        </p:blipFill>
        <p:spPr>
          <a:xfrm>
            <a:off x="8653018" y="4666845"/>
            <a:ext cx="457200" cy="457200"/>
          </a:xfrm>
          <a:prstGeom prst="rect">
            <a:avLst/>
          </a:prstGeom>
          <a:noFill/>
          <a:ln>
            <a:noFill/>
          </a:ln>
        </p:spPr>
      </p:pic>
    </p:spTree>
    <p:extLst>
      <p:ext uri="{BB962C8B-B14F-4D97-AF65-F5344CB8AC3E}">
        <p14:creationId xmlns:p14="http://schemas.microsoft.com/office/powerpoint/2010/main" val="4193515236"/>
      </p:ext>
    </p:extLst>
  </p:cSld>
  <p:clrMap bg1="lt1" tx1="dk1" bg2="dk2" tx2="lt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 id="2147483715" r:id="rId12"/>
    <p:sldLayoutId id="2147483716" r:id="rId13"/>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2.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14.jpg"/><Relationship Id="rId4" Type="http://schemas.openxmlformats.org/officeDocument/2006/relationships/image" Target="../media/image13.jp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12.xml"/><Relationship Id="rId6" Type="http://schemas.openxmlformats.org/officeDocument/2006/relationships/hyperlink" Target="https://www.ohchr.org/en/professionalinterest/pages/crc.aspx" TargetMode="External"/><Relationship Id="rId5" Type="http://schemas.openxmlformats.org/officeDocument/2006/relationships/hyperlink" Target="https://www.un.org/en/universal-declaration-human-rights/" TargetMode="External"/><Relationship Id="rId4" Type="http://schemas.openxmlformats.org/officeDocument/2006/relationships/hyperlink" Target="http://www.go-hre.org/"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2.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47.xml"/><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47.xml"/><Relationship Id="rId4" Type="http://schemas.openxmlformats.org/officeDocument/2006/relationships/image" Target="../media/image26.png"/></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47.xml"/><Relationship Id="rId4" Type="http://schemas.openxmlformats.org/officeDocument/2006/relationships/image" Target="../media/image27.pn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4.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hyperlink" Target="https://www.youtube.com/watch?v=XR9d7TsgQN8&amp;list=PL1p11lCKMm7vUpyDMd39yUSVUUwUJ-Wa5&amp;index=1" TargetMode="External"/><Relationship Id="rId2" Type="http://schemas.openxmlformats.org/officeDocument/2006/relationships/notesSlide" Target="../notesSlides/notesSlide5.xml"/><Relationship Id="rId1" Type="http://schemas.openxmlformats.org/officeDocument/2006/relationships/slideLayout" Target="../slideLayouts/slideLayout38.xml"/><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38.xml"/><Relationship Id="rId4" Type="http://schemas.openxmlformats.org/officeDocument/2006/relationships/hyperlink" Target="https://www.youtube.com/watch?v=XR9d7TsgQN8&amp;list=PL1p11lCKMm7vUpyDMd39yUSVUUwUJ-Wa5&amp;index=1"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olega Manual Cover for the GOHRE manual for teaching the rights of children.">
            <a:extLst>
              <a:ext uri="{FF2B5EF4-FFF2-40B4-BE49-F238E27FC236}">
                <a16:creationId xmlns:a16="http://schemas.microsoft.com/office/drawing/2014/main" id="{0BE33350-1D05-430E-BB96-776F5AEBE922}"/>
              </a:ext>
            </a:extLst>
          </p:cNvPr>
          <p:cNvPicPr>
            <a:picLocks noChangeAspect="1"/>
          </p:cNvPicPr>
          <p:nvPr/>
        </p:nvPicPr>
        <p:blipFill>
          <a:blip r:embed="rId2"/>
          <a:stretch>
            <a:fillRect/>
          </a:stretch>
        </p:blipFill>
        <p:spPr>
          <a:xfrm>
            <a:off x="1342671" y="285750"/>
            <a:ext cx="6458659" cy="4572000"/>
          </a:xfrm>
          <a:prstGeom prst="rect">
            <a:avLst/>
          </a:prstGeom>
        </p:spPr>
      </p:pic>
    </p:spTree>
    <p:extLst>
      <p:ext uri="{BB962C8B-B14F-4D97-AF65-F5344CB8AC3E}">
        <p14:creationId xmlns:p14="http://schemas.microsoft.com/office/powerpoint/2010/main" val="4288875943"/>
      </p:ext>
    </p:extLst>
  </p:cSld>
  <p:clrMapOvr>
    <a:masterClrMapping/>
  </p:clrMapOvr>
  <p:transition>
    <p:fade thruBlk="1"/>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7"/>
          <p:cNvSpPr txBox="1">
            <a:spLocks noGrp="1"/>
          </p:cNvSpPr>
          <p:nvPr>
            <p:ph type="title"/>
          </p:nvPr>
        </p:nvSpPr>
        <p:spPr>
          <a:xfrm>
            <a:off x="648863" y="180550"/>
            <a:ext cx="7886699" cy="1264209"/>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Introduction</a:t>
            </a:r>
            <a:endParaRPr dirty="0"/>
          </a:p>
        </p:txBody>
      </p:sp>
      <p:sp>
        <p:nvSpPr>
          <p:cNvPr id="216" name="Google Shape;216;p7"/>
          <p:cNvSpPr txBox="1">
            <a:spLocks noGrp="1"/>
          </p:cNvSpPr>
          <p:nvPr>
            <p:ph type="body" idx="1"/>
          </p:nvPr>
        </p:nvSpPr>
        <p:spPr>
          <a:xfrm>
            <a:off x="648863" y="1219200"/>
            <a:ext cx="3657600" cy="3108600"/>
          </a:xfrm>
          <a:prstGeom prst="rect">
            <a:avLst/>
          </a:prstGeom>
          <a:noFill/>
          <a:ln>
            <a:noFill/>
          </a:ln>
        </p:spPr>
        <p:txBody>
          <a:bodyPr spcFirstLastPara="1" wrap="square" lIns="91425" tIns="91425" rIns="91425" bIns="91425" anchor="t" anchorCtr="0">
            <a:normAutofit/>
          </a:bodyPr>
          <a:lstStyle/>
          <a:p>
            <a:pPr marL="0" lvl="0" indent="0" algn="l" rtl="0">
              <a:lnSpc>
                <a:spcPct val="90000"/>
              </a:lnSpc>
              <a:spcBef>
                <a:spcPts val="600"/>
              </a:spcBef>
              <a:spcAft>
                <a:spcPts val="0"/>
              </a:spcAft>
              <a:buSzPts val="2400"/>
              <a:buNone/>
            </a:pPr>
            <a:r>
              <a:rPr lang="en-US"/>
              <a:t>What does a kangaroo look like?</a:t>
            </a:r>
            <a:endParaRPr/>
          </a:p>
        </p:txBody>
      </p:sp>
      <p:pic>
        <p:nvPicPr>
          <p:cNvPr id="217" name="Google Shape;217;p7" descr="Picture of a stick figure boy with hands on hips"/>
          <p:cNvPicPr preferRelativeResize="0"/>
          <p:nvPr/>
        </p:nvPicPr>
        <p:blipFill rotWithShape="1">
          <a:blip r:embed="rId3">
            <a:alphaModFix/>
          </a:blip>
          <a:srcRect/>
          <a:stretch/>
        </p:blipFill>
        <p:spPr>
          <a:xfrm>
            <a:off x="7992252" y="180550"/>
            <a:ext cx="828750" cy="1757500"/>
          </a:xfrm>
          <a:prstGeom prst="rect">
            <a:avLst/>
          </a:prstGeom>
          <a:noFill/>
          <a:ln>
            <a:noFill/>
          </a:ln>
        </p:spPr>
      </p:pic>
      <p:sp>
        <p:nvSpPr>
          <p:cNvPr id="218" name="Google Shape;218;p7"/>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t>10</a:t>
            </a:fld>
            <a:endParaRPr sz="900"/>
          </a:p>
        </p:txBody>
      </p:sp>
      <p:sp>
        <p:nvSpPr>
          <p:cNvPr id="219" name="Google Shape;219;p7"/>
          <p:cNvSpPr txBox="1">
            <a:spLocks noGrp="1"/>
          </p:cNvSpPr>
          <p:nvPr>
            <p:ph type="body" idx="1"/>
          </p:nvPr>
        </p:nvSpPr>
        <p:spPr>
          <a:xfrm>
            <a:off x="4402363" y="1219200"/>
            <a:ext cx="3657600" cy="31086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600"/>
              </a:spcBef>
              <a:spcAft>
                <a:spcPts val="0"/>
              </a:spcAft>
              <a:buSzPts val="2400"/>
              <a:buNone/>
            </a:pPr>
            <a:r>
              <a:rPr lang="en-US"/>
              <a:t>What does a skink look like?</a:t>
            </a:r>
            <a:endParaRPr/>
          </a:p>
        </p:txBody>
      </p:sp>
      <p:pic>
        <p:nvPicPr>
          <p:cNvPr id="220" name="Google Shape;220;p7"/>
          <p:cNvPicPr preferRelativeResize="0"/>
          <p:nvPr/>
        </p:nvPicPr>
        <p:blipFill>
          <a:blip r:embed="rId4">
            <a:alphaModFix/>
          </a:blip>
          <a:stretch>
            <a:fillRect/>
          </a:stretch>
        </p:blipFill>
        <p:spPr>
          <a:xfrm>
            <a:off x="733775" y="2221075"/>
            <a:ext cx="3498698" cy="2552752"/>
          </a:xfrm>
          <a:prstGeom prst="rect">
            <a:avLst/>
          </a:prstGeom>
          <a:noFill/>
          <a:ln>
            <a:noFill/>
          </a:ln>
        </p:spPr>
      </p:pic>
      <p:pic>
        <p:nvPicPr>
          <p:cNvPr id="221" name="Google Shape;221;p7"/>
          <p:cNvPicPr preferRelativeResize="0"/>
          <p:nvPr/>
        </p:nvPicPr>
        <p:blipFill>
          <a:blip r:embed="rId5">
            <a:alphaModFix/>
          </a:blip>
          <a:stretch>
            <a:fillRect/>
          </a:stretch>
        </p:blipFill>
        <p:spPr>
          <a:xfrm>
            <a:off x="4478575" y="2221075"/>
            <a:ext cx="3847127" cy="2552751"/>
          </a:xfrm>
          <a:prstGeom prst="rect">
            <a:avLst/>
          </a:prstGeom>
          <a:noFill/>
          <a:ln>
            <a:noFill/>
          </a:ln>
        </p:spPr>
      </p:pic>
    </p:spTree>
  </p:cSld>
  <p:clrMapOvr>
    <a:masterClrMapping/>
  </p:clrMapOvr>
  <p:transition>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g82c6800ac0_0_37"/>
          <p:cNvSpPr txBox="1">
            <a:spLocks noGrp="1"/>
          </p:cNvSpPr>
          <p:nvPr>
            <p:ph type="title"/>
          </p:nvPr>
        </p:nvSpPr>
        <p:spPr>
          <a:xfrm>
            <a:off x="275948" y="227617"/>
            <a:ext cx="7666413" cy="9144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dk1"/>
              </a:buClr>
              <a:buSzPts val="1100"/>
              <a:buFont typeface="Arial"/>
              <a:buNone/>
            </a:pPr>
            <a:r>
              <a:rPr lang="en-US" sz="3200" dirty="0"/>
              <a:t>“A Pet for </a:t>
            </a:r>
            <a:r>
              <a:rPr lang="en-US" sz="3200" dirty="0" err="1"/>
              <a:t>JoZy</a:t>
            </a:r>
            <a:r>
              <a:rPr lang="en-US" sz="3200" dirty="0"/>
              <a:t>, the Red-Haired Joey”</a:t>
            </a:r>
            <a:endParaRPr sz="3200" dirty="0"/>
          </a:p>
          <a:p>
            <a:pPr marL="0" lvl="0" indent="0" algn="l" rtl="0">
              <a:lnSpc>
                <a:spcPct val="100000"/>
              </a:lnSpc>
              <a:spcBef>
                <a:spcPts val="0"/>
              </a:spcBef>
              <a:spcAft>
                <a:spcPts val="0"/>
              </a:spcAft>
              <a:buClr>
                <a:schemeClr val="dk1"/>
              </a:buClr>
              <a:buSzPts val="1100"/>
              <a:buFont typeface="Arial"/>
              <a:buNone/>
            </a:pPr>
            <a:endParaRPr sz="1050" b="0" dirty="0">
              <a:solidFill>
                <a:schemeClr val="dk1"/>
              </a:solidFill>
            </a:endParaRPr>
          </a:p>
        </p:txBody>
      </p:sp>
      <p:sp>
        <p:nvSpPr>
          <p:cNvPr id="4" name="Text Placeholder 3">
            <a:extLst>
              <a:ext uri="{FF2B5EF4-FFF2-40B4-BE49-F238E27FC236}">
                <a16:creationId xmlns:a16="http://schemas.microsoft.com/office/drawing/2014/main" id="{AD149E71-00BA-40AE-A11A-C3805D0145D7}"/>
              </a:ext>
            </a:extLst>
          </p:cNvPr>
          <p:cNvSpPr>
            <a:spLocks noGrp="1"/>
          </p:cNvSpPr>
          <p:nvPr>
            <p:ph type="body" idx="1"/>
          </p:nvPr>
        </p:nvSpPr>
        <p:spPr>
          <a:xfrm>
            <a:off x="641268" y="1041689"/>
            <a:ext cx="3893795" cy="3591033"/>
          </a:xfrm>
        </p:spPr>
        <p:txBody>
          <a:bodyPr anchor="ctr">
            <a:normAutofit/>
          </a:bodyPr>
          <a:lstStyle/>
          <a:p>
            <a:pPr marL="114300" indent="0">
              <a:buNone/>
            </a:pPr>
            <a:r>
              <a:rPr lang="en-US" sz="2800" dirty="0"/>
              <a:t>A baby kangaroo is called a Joey.</a:t>
            </a:r>
          </a:p>
          <a:p>
            <a:pPr marL="114300" indent="0">
              <a:buNone/>
            </a:pPr>
            <a:endParaRPr lang="en-US" sz="2800" dirty="0"/>
          </a:p>
          <a:p>
            <a:pPr marL="114300" indent="0">
              <a:buNone/>
            </a:pPr>
            <a:r>
              <a:rPr lang="en-US" sz="2800" dirty="0" err="1"/>
              <a:t>JoZy</a:t>
            </a:r>
            <a:r>
              <a:rPr lang="en-US" sz="2800" dirty="0"/>
              <a:t> wants a pet.</a:t>
            </a:r>
          </a:p>
        </p:txBody>
      </p:sp>
      <p:sp>
        <p:nvSpPr>
          <p:cNvPr id="227" name="Google Shape;227;g82c6800ac0_0_3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SzPts val="1200"/>
              <a:buNone/>
            </a:pPr>
            <a:fld id="{00000000-1234-1234-1234-123412341234}" type="slidenum">
              <a:rPr lang="en-US"/>
              <a:t>11</a:t>
            </a:fld>
            <a:endParaRPr/>
          </a:p>
        </p:txBody>
      </p:sp>
      <p:grpSp>
        <p:nvGrpSpPr>
          <p:cNvPr id="228" name="Google Shape;228;g82c6800ac0_0_37" descr="Icon of a book indicating a story that will be told here"/>
          <p:cNvGrpSpPr/>
          <p:nvPr/>
        </p:nvGrpSpPr>
        <p:grpSpPr>
          <a:xfrm>
            <a:off x="8136518" y="296533"/>
            <a:ext cx="731534" cy="457197"/>
            <a:chOff x="1926350" y="995225"/>
            <a:chExt cx="428650" cy="356600"/>
          </a:xfrm>
        </p:grpSpPr>
        <p:sp>
          <p:nvSpPr>
            <p:cNvPr id="229" name="Google Shape;229;g82c6800ac0_0_37"/>
            <p:cNvSpPr/>
            <p:nvPr/>
          </p:nvSpPr>
          <p:spPr>
            <a:xfrm>
              <a:off x="1926350" y="1298075"/>
              <a:ext cx="208225" cy="53750"/>
            </a:xfrm>
            <a:custGeom>
              <a:avLst/>
              <a:gdLst/>
              <a:ahLst/>
              <a:cxnLst/>
              <a:rect l="l" t="t" r="r" b="b"/>
              <a:pathLst>
                <a:path w="8329" h="2150" extrusionOk="0">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FF7A2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0" name="Google Shape;230;g82c6800ac0_0_37"/>
            <p:cNvSpPr/>
            <p:nvPr/>
          </p:nvSpPr>
          <p:spPr>
            <a:xfrm>
              <a:off x="2146775" y="1298075"/>
              <a:ext cx="208225" cy="53750"/>
            </a:xfrm>
            <a:custGeom>
              <a:avLst/>
              <a:gdLst/>
              <a:ahLst/>
              <a:cxnLst/>
              <a:rect l="l" t="t" r="r" b="b"/>
              <a:pathLst>
                <a:path w="8329" h="2150" extrusionOk="0">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FF7A2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1" name="Google Shape;231;g82c6800ac0_0_37"/>
            <p:cNvSpPr/>
            <p:nvPr/>
          </p:nvSpPr>
          <p:spPr>
            <a:xfrm>
              <a:off x="1926350" y="995225"/>
              <a:ext cx="208225" cy="332175"/>
            </a:xfrm>
            <a:custGeom>
              <a:avLst/>
              <a:gdLst/>
              <a:ahLst/>
              <a:cxnLst/>
              <a:rect l="l" t="t" r="r" b="b"/>
              <a:pathLst>
                <a:path w="8329" h="13287" extrusionOk="0">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FF7A2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2" name="Google Shape;232;g82c6800ac0_0_37"/>
            <p:cNvSpPr/>
            <p:nvPr/>
          </p:nvSpPr>
          <p:spPr>
            <a:xfrm>
              <a:off x="2146775" y="995225"/>
              <a:ext cx="208225" cy="332175"/>
            </a:xfrm>
            <a:custGeom>
              <a:avLst/>
              <a:gdLst/>
              <a:ahLst/>
              <a:cxnLst/>
              <a:rect l="l" t="t" r="r" b="b"/>
              <a:pathLst>
                <a:path w="8329" h="13287" extrusionOk="0">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FF7A2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pic>
        <p:nvPicPr>
          <p:cNvPr id="233" name="Google Shape;233;g82c6800ac0_0_37"/>
          <p:cNvPicPr preferRelativeResize="0">
            <a:picLocks noChangeAspect="1"/>
          </p:cNvPicPr>
          <p:nvPr/>
        </p:nvPicPr>
        <p:blipFill rotWithShape="1">
          <a:blip r:embed="rId3">
            <a:alphaModFix/>
          </a:blip>
          <a:srcRect/>
          <a:stretch/>
        </p:blipFill>
        <p:spPr>
          <a:xfrm>
            <a:off x="5287086" y="1041689"/>
            <a:ext cx="2752354" cy="3657600"/>
          </a:xfrm>
          <a:prstGeom prst="rect">
            <a:avLst/>
          </a:prstGeom>
          <a:noFill/>
          <a:ln>
            <a:noFill/>
          </a:ln>
          <a:effectLst>
            <a:outerShdw blurRad="50800" dist="38100" dir="2700000" algn="tl" rotWithShape="0">
              <a:prstClr val="black">
                <a:alpha val="40000"/>
              </a:prstClr>
            </a:outerShdw>
          </a:effectLst>
        </p:spPr>
      </p:pic>
    </p:spTree>
  </p:cSld>
  <p:clrMapOvr>
    <a:masterClrMapping/>
  </p:clrMapOvr>
  <p:transition>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9" name="Google Shape;239;g82c6800ac0_0_51"/>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SzPts val="1200"/>
              <a:buNone/>
            </a:pPr>
            <a:fld id="{00000000-1234-1234-1234-123412341234}" type="slidenum">
              <a:rPr lang="en-US"/>
              <a:t>12</a:t>
            </a:fld>
            <a:endParaRPr/>
          </a:p>
        </p:txBody>
      </p:sp>
      <p:grpSp>
        <p:nvGrpSpPr>
          <p:cNvPr id="240" name="Google Shape;240;g82c6800ac0_0_51" descr="Icon of a book indicating a story that will be told here"/>
          <p:cNvGrpSpPr/>
          <p:nvPr/>
        </p:nvGrpSpPr>
        <p:grpSpPr>
          <a:xfrm>
            <a:off x="8136518" y="296533"/>
            <a:ext cx="731534" cy="457197"/>
            <a:chOff x="1926350" y="995225"/>
            <a:chExt cx="428650" cy="356600"/>
          </a:xfrm>
        </p:grpSpPr>
        <p:sp>
          <p:nvSpPr>
            <p:cNvPr id="241" name="Google Shape;241;g82c6800ac0_0_51"/>
            <p:cNvSpPr/>
            <p:nvPr/>
          </p:nvSpPr>
          <p:spPr>
            <a:xfrm>
              <a:off x="1926350" y="1298075"/>
              <a:ext cx="208225" cy="53750"/>
            </a:xfrm>
            <a:custGeom>
              <a:avLst/>
              <a:gdLst/>
              <a:ahLst/>
              <a:cxnLst/>
              <a:rect l="l" t="t" r="r" b="b"/>
              <a:pathLst>
                <a:path w="8329" h="2150" extrusionOk="0">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FF7A2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2" name="Google Shape;242;g82c6800ac0_0_51"/>
            <p:cNvSpPr/>
            <p:nvPr/>
          </p:nvSpPr>
          <p:spPr>
            <a:xfrm>
              <a:off x="2146775" y="1298075"/>
              <a:ext cx="208225" cy="53750"/>
            </a:xfrm>
            <a:custGeom>
              <a:avLst/>
              <a:gdLst/>
              <a:ahLst/>
              <a:cxnLst/>
              <a:rect l="l" t="t" r="r" b="b"/>
              <a:pathLst>
                <a:path w="8329" h="2150" extrusionOk="0">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FF7A2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3" name="Google Shape;243;g82c6800ac0_0_51"/>
            <p:cNvSpPr/>
            <p:nvPr/>
          </p:nvSpPr>
          <p:spPr>
            <a:xfrm>
              <a:off x="1926350" y="995225"/>
              <a:ext cx="208225" cy="332175"/>
            </a:xfrm>
            <a:custGeom>
              <a:avLst/>
              <a:gdLst/>
              <a:ahLst/>
              <a:cxnLst/>
              <a:rect l="l" t="t" r="r" b="b"/>
              <a:pathLst>
                <a:path w="8329" h="13287" extrusionOk="0">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FF7A2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4" name="Google Shape;244;g82c6800ac0_0_51"/>
            <p:cNvSpPr/>
            <p:nvPr/>
          </p:nvSpPr>
          <p:spPr>
            <a:xfrm>
              <a:off x="2146775" y="995225"/>
              <a:ext cx="208225" cy="332175"/>
            </a:xfrm>
            <a:custGeom>
              <a:avLst/>
              <a:gdLst/>
              <a:ahLst/>
              <a:cxnLst/>
              <a:rect l="l" t="t" r="r" b="b"/>
              <a:pathLst>
                <a:path w="8329" h="13287" extrusionOk="0">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FF7A2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pic>
        <p:nvPicPr>
          <p:cNvPr id="245" name="Google Shape;245;g82c6800ac0_0_51"/>
          <p:cNvPicPr preferRelativeResize="0">
            <a:picLocks noChangeAspect="1"/>
          </p:cNvPicPr>
          <p:nvPr/>
        </p:nvPicPr>
        <p:blipFill rotWithShape="1">
          <a:blip r:embed="rId3">
            <a:alphaModFix/>
          </a:blip>
          <a:srcRect/>
          <a:stretch/>
        </p:blipFill>
        <p:spPr>
          <a:xfrm>
            <a:off x="4852433" y="1030230"/>
            <a:ext cx="3375095" cy="3657600"/>
          </a:xfrm>
          <a:prstGeom prst="rect">
            <a:avLst/>
          </a:prstGeom>
          <a:noFill/>
          <a:ln>
            <a:noFill/>
          </a:ln>
          <a:effectLst>
            <a:outerShdw blurRad="50800" dist="38100" dir="2700000" algn="tl" rotWithShape="0">
              <a:prstClr val="black">
                <a:alpha val="40000"/>
              </a:prstClr>
            </a:outerShdw>
          </a:effectLst>
        </p:spPr>
      </p:pic>
      <p:sp>
        <p:nvSpPr>
          <p:cNvPr id="10" name="Google Shape;226;g82c6800ac0_0_37">
            <a:extLst>
              <a:ext uri="{FF2B5EF4-FFF2-40B4-BE49-F238E27FC236}">
                <a16:creationId xmlns:a16="http://schemas.microsoft.com/office/drawing/2014/main" id="{0AB386B1-8E2B-42EA-826A-1ECBAFF02931}"/>
              </a:ext>
            </a:extLst>
          </p:cNvPr>
          <p:cNvSpPr txBox="1">
            <a:spLocks/>
          </p:cNvSpPr>
          <p:nvPr/>
        </p:nvSpPr>
        <p:spPr>
          <a:xfrm>
            <a:off x="275948" y="197611"/>
            <a:ext cx="7666413" cy="9144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40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a:buClr>
                <a:schemeClr val="dk1"/>
              </a:buClr>
              <a:buSzPts val="1100"/>
            </a:pPr>
            <a:r>
              <a:rPr lang="en-US" sz="3200" dirty="0"/>
              <a:t>“A Pet for </a:t>
            </a:r>
            <a:r>
              <a:rPr lang="en-US" sz="3200" dirty="0" err="1"/>
              <a:t>JoZy</a:t>
            </a:r>
            <a:r>
              <a:rPr lang="en-US" sz="3200" dirty="0"/>
              <a:t>, the Red-Haired Joey”</a:t>
            </a:r>
          </a:p>
          <a:p>
            <a:pPr>
              <a:buClr>
                <a:schemeClr val="dk1"/>
              </a:buClr>
              <a:buSzPts val="1100"/>
            </a:pPr>
            <a:endParaRPr lang="en-US" sz="1050" b="0" dirty="0">
              <a:solidFill>
                <a:schemeClr val="dk1"/>
              </a:solidFill>
            </a:endParaRPr>
          </a:p>
        </p:txBody>
      </p:sp>
      <p:sp>
        <p:nvSpPr>
          <p:cNvPr id="15" name="Text Placeholder 3">
            <a:extLst>
              <a:ext uri="{FF2B5EF4-FFF2-40B4-BE49-F238E27FC236}">
                <a16:creationId xmlns:a16="http://schemas.microsoft.com/office/drawing/2014/main" id="{F5D8B7C2-7AFE-4D31-A02C-A644EA6BE4E4}"/>
              </a:ext>
            </a:extLst>
          </p:cNvPr>
          <p:cNvSpPr>
            <a:spLocks noGrp="1"/>
          </p:cNvSpPr>
          <p:nvPr>
            <p:ph type="body" idx="1"/>
          </p:nvPr>
        </p:nvSpPr>
        <p:spPr>
          <a:xfrm>
            <a:off x="877463" y="1304669"/>
            <a:ext cx="3657600" cy="3108722"/>
          </a:xfrm>
        </p:spPr>
        <p:txBody>
          <a:bodyPr anchor="ctr">
            <a:normAutofit/>
          </a:bodyPr>
          <a:lstStyle/>
          <a:p>
            <a:pPr marL="114300" indent="0">
              <a:buNone/>
            </a:pPr>
            <a:r>
              <a:rPr lang="en-US" sz="2800" dirty="0"/>
              <a:t>What kind of pet do you want?</a:t>
            </a:r>
          </a:p>
          <a:p>
            <a:pPr marL="114300" indent="0">
              <a:buNone/>
            </a:pPr>
            <a:endParaRPr lang="en-US" sz="2800" dirty="0"/>
          </a:p>
          <a:p>
            <a:pPr marL="114300" indent="0">
              <a:buNone/>
            </a:pPr>
            <a:r>
              <a:rPr lang="en-US" sz="2800" dirty="0"/>
              <a:t>She wants a redheaded pet.</a:t>
            </a:r>
          </a:p>
        </p:txBody>
      </p:sp>
    </p:spTree>
  </p:cSld>
  <p:clrMapOvr>
    <a:masterClrMapping/>
  </p:clrMapOvr>
  <p:transition>
    <p:fade thruBlk="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9" name="Google Shape;239;g82c6800ac0_0_51"/>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SzPts val="1200"/>
              <a:buNone/>
            </a:pPr>
            <a:fld id="{00000000-1234-1234-1234-123412341234}" type="slidenum">
              <a:rPr lang="en-US"/>
              <a:t>13</a:t>
            </a:fld>
            <a:endParaRPr/>
          </a:p>
        </p:txBody>
      </p:sp>
      <p:grpSp>
        <p:nvGrpSpPr>
          <p:cNvPr id="240" name="Google Shape;240;g82c6800ac0_0_51" descr="Icon of a book indicating a story that will be told here"/>
          <p:cNvGrpSpPr/>
          <p:nvPr/>
        </p:nvGrpSpPr>
        <p:grpSpPr>
          <a:xfrm>
            <a:off x="8136518" y="296533"/>
            <a:ext cx="731534" cy="457197"/>
            <a:chOff x="1926350" y="995225"/>
            <a:chExt cx="428650" cy="356600"/>
          </a:xfrm>
        </p:grpSpPr>
        <p:sp>
          <p:nvSpPr>
            <p:cNvPr id="241" name="Google Shape;241;g82c6800ac0_0_51"/>
            <p:cNvSpPr/>
            <p:nvPr/>
          </p:nvSpPr>
          <p:spPr>
            <a:xfrm>
              <a:off x="1926350" y="1298075"/>
              <a:ext cx="208225" cy="53750"/>
            </a:xfrm>
            <a:custGeom>
              <a:avLst/>
              <a:gdLst/>
              <a:ahLst/>
              <a:cxnLst/>
              <a:rect l="l" t="t" r="r" b="b"/>
              <a:pathLst>
                <a:path w="8329" h="2150" extrusionOk="0">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FF7A2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2" name="Google Shape;242;g82c6800ac0_0_51"/>
            <p:cNvSpPr/>
            <p:nvPr/>
          </p:nvSpPr>
          <p:spPr>
            <a:xfrm>
              <a:off x="2146775" y="1298075"/>
              <a:ext cx="208225" cy="53750"/>
            </a:xfrm>
            <a:custGeom>
              <a:avLst/>
              <a:gdLst/>
              <a:ahLst/>
              <a:cxnLst/>
              <a:rect l="l" t="t" r="r" b="b"/>
              <a:pathLst>
                <a:path w="8329" h="2150" extrusionOk="0">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FF7A2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3" name="Google Shape;243;g82c6800ac0_0_51"/>
            <p:cNvSpPr/>
            <p:nvPr/>
          </p:nvSpPr>
          <p:spPr>
            <a:xfrm>
              <a:off x="1926350" y="995225"/>
              <a:ext cx="208225" cy="332175"/>
            </a:xfrm>
            <a:custGeom>
              <a:avLst/>
              <a:gdLst/>
              <a:ahLst/>
              <a:cxnLst/>
              <a:rect l="l" t="t" r="r" b="b"/>
              <a:pathLst>
                <a:path w="8329" h="13287" extrusionOk="0">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FF7A2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4" name="Google Shape;244;g82c6800ac0_0_51"/>
            <p:cNvSpPr/>
            <p:nvPr/>
          </p:nvSpPr>
          <p:spPr>
            <a:xfrm>
              <a:off x="2146775" y="995225"/>
              <a:ext cx="208225" cy="332175"/>
            </a:xfrm>
            <a:custGeom>
              <a:avLst/>
              <a:gdLst/>
              <a:ahLst/>
              <a:cxnLst/>
              <a:rect l="l" t="t" r="r" b="b"/>
              <a:pathLst>
                <a:path w="8329" h="13287" extrusionOk="0">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FF7A2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0" name="Google Shape;226;g82c6800ac0_0_37">
            <a:extLst>
              <a:ext uri="{FF2B5EF4-FFF2-40B4-BE49-F238E27FC236}">
                <a16:creationId xmlns:a16="http://schemas.microsoft.com/office/drawing/2014/main" id="{0AB386B1-8E2B-42EA-826A-1ECBAFF02931}"/>
              </a:ext>
            </a:extLst>
          </p:cNvPr>
          <p:cNvSpPr txBox="1">
            <a:spLocks/>
          </p:cNvSpPr>
          <p:nvPr/>
        </p:nvSpPr>
        <p:spPr>
          <a:xfrm>
            <a:off x="317835" y="161758"/>
            <a:ext cx="7666413" cy="9144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40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a:buClr>
                <a:schemeClr val="dk1"/>
              </a:buClr>
              <a:buSzPts val="1100"/>
            </a:pPr>
            <a:r>
              <a:rPr lang="en-US" sz="3200" dirty="0"/>
              <a:t>“A Pet for </a:t>
            </a:r>
            <a:r>
              <a:rPr lang="en-US" sz="3200" dirty="0" err="1"/>
              <a:t>JoZy</a:t>
            </a:r>
            <a:r>
              <a:rPr lang="en-US" sz="3200" dirty="0"/>
              <a:t>, the Red-Haired Joey”</a:t>
            </a:r>
          </a:p>
          <a:p>
            <a:pPr>
              <a:buClr>
                <a:schemeClr val="dk1"/>
              </a:buClr>
              <a:buSzPts val="1100"/>
            </a:pPr>
            <a:endParaRPr lang="en-US" sz="1050" b="0" dirty="0">
              <a:solidFill>
                <a:schemeClr val="dk1"/>
              </a:solidFill>
            </a:endParaRPr>
          </a:p>
        </p:txBody>
      </p:sp>
      <p:pic>
        <p:nvPicPr>
          <p:cNvPr id="11" name="Google Shape;256;g82c6800ac0_0_63">
            <a:extLst>
              <a:ext uri="{FF2B5EF4-FFF2-40B4-BE49-F238E27FC236}">
                <a16:creationId xmlns:a16="http://schemas.microsoft.com/office/drawing/2014/main" id="{25AC54D3-1118-4047-931D-E2203CC28C7B}"/>
              </a:ext>
            </a:extLst>
          </p:cNvPr>
          <p:cNvPicPr preferRelativeResize="0">
            <a:picLocks noChangeAspect="1"/>
          </p:cNvPicPr>
          <p:nvPr/>
        </p:nvPicPr>
        <p:blipFill rotWithShape="1">
          <a:blip r:embed="rId3">
            <a:alphaModFix/>
          </a:blip>
          <a:srcRect/>
          <a:stretch/>
        </p:blipFill>
        <p:spPr>
          <a:xfrm>
            <a:off x="4645098" y="1012303"/>
            <a:ext cx="3415285" cy="3657600"/>
          </a:xfrm>
          <a:prstGeom prst="rect">
            <a:avLst/>
          </a:prstGeom>
          <a:noFill/>
          <a:ln>
            <a:noFill/>
          </a:ln>
          <a:effectLst>
            <a:outerShdw blurRad="50800" dist="38100" dir="2700000" algn="tl" rotWithShape="0">
              <a:prstClr val="black">
                <a:alpha val="40000"/>
              </a:prstClr>
            </a:outerShdw>
          </a:effectLst>
        </p:spPr>
      </p:pic>
      <p:sp>
        <p:nvSpPr>
          <p:cNvPr id="12" name="Text Placeholder 3">
            <a:extLst>
              <a:ext uri="{FF2B5EF4-FFF2-40B4-BE49-F238E27FC236}">
                <a16:creationId xmlns:a16="http://schemas.microsoft.com/office/drawing/2014/main" id="{599AE7C4-D2B4-4DC5-B89C-6BD9A9D3410C}"/>
              </a:ext>
            </a:extLst>
          </p:cNvPr>
          <p:cNvSpPr>
            <a:spLocks noGrp="1"/>
          </p:cNvSpPr>
          <p:nvPr>
            <p:ph type="body" idx="1"/>
          </p:nvPr>
        </p:nvSpPr>
        <p:spPr>
          <a:xfrm>
            <a:off x="439387" y="878774"/>
            <a:ext cx="3725808" cy="3534617"/>
          </a:xfrm>
        </p:spPr>
        <p:txBody>
          <a:bodyPr anchor="ctr">
            <a:normAutofit/>
          </a:bodyPr>
          <a:lstStyle/>
          <a:p>
            <a:pPr marL="114300" indent="0">
              <a:buNone/>
            </a:pPr>
            <a:r>
              <a:rPr lang="en-US" sz="2800" dirty="0"/>
              <a:t>Something noisy was rumbling in </a:t>
            </a:r>
          </a:p>
          <a:p>
            <a:pPr marL="114300" indent="0">
              <a:buNone/>
            </a:pPr>
            <a:r>
              <a:rPr lang="en-US" sz="2800" dirty="0"/>
              <a:t>the bush…</a:t>
            </a:r>
          </a:p>
        </p:txBody>
      </p:sp>
    </p:spTree>
    <p:extLst>
      <p:ext uri="{BB962C8B-B14F-4D97-AF65-F5344CB8AC3E}">
        <p14:creationId xmlns:p14="http://schemas.microsoft.com/office/powerpoint/2010/main" val="476875697"/>
      </p:ext>
    </p:extLst>
  </p:cSld>
  <p:clrMapOvr>
    <a:masterClrMapping/>
  </p:clrMapOvr>
  <p:transition>
    <p:fade thruBlk="1"/>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9" name="Google Shape;239;g82c6800ac0_0_51"/>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SzPts val="1200"/>
              <a:buNone/>
            </a:pPr>
            <a:fld id="{00000000-1234-1234-1234-123412341234}" type="slidenum">
              <a:rPr lang="en-US"/>
              <a:t>14</a:t>
            </a:fld>
            <a:endParaRPr/>
          </a:p>
        </p:txBody>
      </p:sp>
      <p:grpSp>
        <p:nvGrpSpPr>
          <p:cNvPr id="240" name="Google Shape;240;g82c6800ac0_0_51" descr="Icon of a book indicating a story that will be told here"/>
          <p:cNvGrpSpPr/>
          <p:nvPr/>
        </p:nvGrpSpPr>
        <p:grpSpPr>
          <a:xfrm>
            <a:off x="8136518" y="296533"/>
            <a:ext cx="731534" cy="457197"/>
            <a:chOff x="1926350" y="995225"/>
            <a:chExt cx="428650" cy="356600"/>
          </a:xfrm>
        </p:grpSpPr>
        <p:sp>
          <p:nvSpPr>
            <p:cNvPr id="241" name="Google Shape;241;g82c6800ac0_0_51"/>
            <p:cNvSpPr/>
            <p:nvPr/>
          </p:nvSpPr>
          <p:spPr>
            <a:xfrm>
              <a:off x="1926350" y="1298075"/>
              <a:ext cx="208225" cy="53750"/>
            </a:xfrm>
            <a:custGeom>
              <a:avLst/>
              <a:gdLst/>
              <a:ahLst/>
              <a:cxnLst/>
              <a:rect l="l" t="t" r="r" b="b"/>
              <a:pathLst>
                <a:path w="8329" h="2150" extrusionOk="0">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FF7A2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2" name="Google Shape;242;g82c6800ac0_0_51"/>
            <p:cNvSpPr/>
            <p:nvPr/>
          </p:nvSpPr>
          <p:spPr>
            <a:xfrm>
              <a:off x="2146775" y="1298075"/>
              <a:ext cx="208225" cy="53750"/>
            </a:xfrm>
            <a:custGeom>
              <a:avLst/>
              <a:gdLst/>
              <a:ahLst/>
              <a:cxnLst/>
              <a:rect l="l" t="t" r="r" b="b"/>
              <a:pathLst>
                <a:path w="8329" h="2150" extrusionOk="0">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FF7A2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3" name="Google Shape;243;g82c6800ac0_0_51"/>
            <p:cNvSpPr/>
            <p:nvPr/>
          </p:nvSpPr>
          <p:spPr>
            <a:xfrm>
              <a:off x="1926350" y="995225"/>
              <a:ext cx="208225" cy="332175"/>
            </a:xfrm>
            <a:custGeom>
              <a:avLst/>
              <a:gdLst/>
              <a:ahLst/>
              <a:cxnLst/>
              <a:rect l="l" t="t" r="r" b="b"/>
              <a:pathLst>
                <a:path w="8329" h="13287" extrusionOk="0">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FF7A2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4" name="Google Shape;244;g82c6800ac0_0_51"/>
            <p:cNvSpPr/>
            <p:nvPr/>
          </p:nvSpPr>
          <p:spPr>
            <a:xfrm>
              <a:off x="2146775" y="995225"/>
              <a:ext cx="208225" cy="332175"/>
            </a:xfrm>
            <a:custGeom>
              <a:avLst/>
              <a:gdLst/>
              <a:ahLst/>
              <a:cxnLst/>
              <a:rect l="l" t="t" r="r" b="b"/>
              <a:pathLst>
                <a:path w="8329" h="13287" extrusionOk="0">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FF7A2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0" name="Google Shape;226;g82c6800ac0_0_37">
            <a:extLst>
              <a:ext uri="{FF2B5EF4-FFF2-40B4-BE49-F238E27FC236}">
                <a16:creationId xmlns:a16="http://schemas.microsoft.com/office/drawing/2014/main" id="{0AB386B1-8E2B-42EA-826A-1ECBAFF02931}"/>
              </a:ext>
            </a:extLst>
          </p:cNvPr>
          <p:cNvSpPr txBox="1">
            <a:spLocks/>
          </p:cNvSpPr>
          <p:nvPr/>
        </p:nvSpPr>
        <p:spPr>
          <a:xfrm>
            <a:off x="317835" y="161758"/>
            <a:ext cx="7666413" cy="9144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40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a:buClr>
                <a:schemeClr val="dk1"/>
              </a:buClr>
              <a:buSzPts val="1100"/>
            </a:pPr>
            <a:r>
              <a:rPr lang="en-US" sz="3200" dirty="0"/>
              <a:t>“A Pet for </a:t>
            </a:r>
            <a:r>
              <a:rPr lang="en-US" sz="3200" dirty="0" err="1"/>
              <a:t>JoZy</a:t>
            </a:r>
            <a:r>
              <a:rPr lang="en-US" sz="3200" dirty="0"/>
              <a:t>, the Red-Haired Joey”</a:t>
            </a:r>
          </a:p>
          <a:p>
            <a:pPr>
              <a:buClr>
                <a:schemeClr val="dk1"/>
              </a:buClr>
              <a:buSzPts val="1100"/>
            </a:pPr>
            <a:endParaRPr lang="en-US" sz="1050" b="0" dirty="0">
              <a:solidFill>
                <a:schemeClr val="dk1"/>
              </a:solidFill>
            </a:endParaRPr>
          </a:p>
        </p:txBody>
      </p:sp>
      <p:pic>
        <p:nvPicPr>
          <p:cNvPr id="12" name="Google Shape;268;g82c6800de7_0_7">
            <a:extLst>
              <a:ext uri="{FF2B5EF4-FFF2-40B4-BE49-F238E27FC236}">
                <a16:creationId xmlns:a16="http://schemas.microsoft.com/office/drawing/2014/main" id="{1F508F34-7A09-49EF-8BFE-ECDD3D5E6448}"/>
              </a:ext>
            </a:extLst>
          </p:cNvPr>
          <p:cNvPicPr preferRelativeResize="0">
            <a:picLocks noChangeAspect="1"/>
          </p:cNvPicPr>
          <p:nvPr/>
        </p:nvPicPr>
        <p:blipFill rotWithShape="1">
          <a:blip r:embed="rId3">
            <a:alphaModFix/>
          </a:blip>
          <a:srcRect/>
          <a:stretch/>
        </p:blipFill>
        <p:spPr>
          <a:xfrm>
            <a:off x="5387078" y="999818"/>
            <a:ext cx="2673305" cy="3657600"/>
          </a:xfrm>
          <a:prstGeom prst="rect">
            <a:avLst/>
          </a:prstGeom>
          <a:noFill/>
          <a:ln>
            <a:noFill/>
          </a:ln>
          <a:effectLst>
            <a:outerShdw blurRad="50800" dist="38100" dir="2700000" algn="tl" rotWithShape="0">
              <a:prstClr val="black">
                <a:alpha val="40000"/>
              </a:prstClr>
            </a:outerShdw>
          </a:effectLst>
        </p:spPr>
      </p:pic>
      <p:sp>
        <p:nvSpPr>
          <p:cNvPr id="13" name="Text Placeholder 3">
            <a:extLst>
              <a:ext uri="{FF2B5EF4-FFF2-40B4-BE49-F238E27FC236}">
                <a16:creationId xmlns:a16="http://schemas.microsoft.com/office/drawing/2014/main" id="{7EB9EA9B-229B-4ED4-B5A2-76DA220195D6}"/>
              </a:ext>
            </a:extLst>
          </p:cNvPr>
          <p:cNvSpPr>
            <a:spLocks noGrp="1"/>
          </p:cNvSpPr>
          <p:nvPr>
            <p:ph type="body" idx="1"/>
          </p:nvPr>
        </p:nvSpPr>
        <p:spPr>
          <a:xfrm>
            <a:off x="534389" y="451262"/>
            <a:ext cx="3630805" cy="3962129"/>
          </a:xfrm>
        </p:spPr>
        <p:txBody>
          <a:bodyPr anchor="ctr">
            <a:normAutofit/>
          </a:bodyPr>
          <a:lstStyle/>
          <a:p>
            <a:pPr marL="114300" indent="0">
              <a:buNone/>
            </a:pPr>
            <a:r>
              <a:rPr lang="en-US" sz="2800" dirty="0"/>
              <a:t>Maybe there could be a different pet…</a:t>
            </a:r>
          </a:p>
        </p:txBody>
      </p:sp>
    </p:spTree>
    <p:extLst>
      <p:ext uri="{BB962C8B-B14F-4D97-AF65-F5344CB8AC3E}">
        <p14:creationId xmlns:p14="http://schemas.microsoft.com/office/powerpoint/2010/main" val="3897892069"/>
      </p:ext>
    </p:extLst>
  </p:cSld>
  <p:clrMapOvr>
    <a:masterClrMapping/>
  </p:clrMapOvr>
  <p:transition>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Google Shape;274;p11"/>
          <p:cNvSpPr txBox="1">
            <a:spLocks noGrp="1"/>
          </p:cNvSpPr>
          <p:nvPr>
            <p:ph type="title"/>
          </p:nvPr>
        </p:nvSpPr>
        <p:spPr>
          <a:xfrm>
            <a:off x="732997" y="-178130"/>
            <a:ext cx="7802565" cy="1622889"/>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Develop &amp; Discuss</a:t>
            </a:r>
            <a:endParaRPr dirty="0"/>
          </a:p>
        </p:txBody>
      </p:sp>
      <p:sp>
        <p:nvSpPr>
          <p:cNvPr id="275" name="Google Shape;275;p11"/>
          <p:cNvSpPr txBox="1">
            <a:spLocks noGrp="1"/>
          </p:cNvSpPr>
          <p:nvPr>
            <p:ph type="body" idx="1"/>
          </p:nvPr>
        </p:nvSpPr>
        <p:spPr>
          <a:xfrm>
            <a:off x="732997" y="641268"/>
            <a:ext cx="5376478" cy="3991607"/>
          </a:xfrm>
          <a:prstGeom prst="rect">
            <a:avLst/>
          </a:prstGeom>
          <a:noFill/>
          <a:ln>
            <a:noFill/>
          </a:ln>
        </p:spPr>
        <p:txBody>
          <a:bodyPr spcFirstLastPara="1" wrap="square" lIns="91425" tIns="91425" rIns="91425" bIns="91425" anchor="ctr" anchorCtr="0">
            <a:normAutofit/>
          </a:bodyPr>
          <a:lstStyle/>
          <a:p>
            <a:pPr marL="342900">
              <a:lnSpc>
                <a:spcPct val="90000"/>
              </a:lnSpc>
              <a:spcBef>
                <a:spcPts val="1000"/>
              </a:spcBef>
              <a:buSzPts val="2400"/>
            </a:pPr>
            <a:r>
              <a:rPr lang="en-US" dirty="0"/>
              <a:t>What did </a:t>
            </a:r>
            <a:r>
              <a:rPr lang="en-US" dirty="0" err="1"/>
              <a:t>JoZy</a:t>
            </a:r>
            <a:r>
              <a:rPr lang="en-US" dirty="0"/>
              <a:t> need for her pet? </a:t>
            </a:r>
          </a:p>
          <a:p>
            <a:pPr marL="342900">
              <a:lnSpc>
                <a:spcPct val="90000"/>
              </a:lnSpc>
              <a:spcBef>
                <a:spcPts val="1000"/>
              </a:spcBef>
              <a:buSzPts val="2400"/>
            </a:pPr>
            <a:endParaRPr dirty="0"/>
          </a:p>
          <a:p>
            <a:pPr marL="457200" lvl="0" indent="-342900" algn="l" rtl="0">
              <a:lnSpc>
                <a:spcPct val="90000"/>
              </a:lnSpc>
              <a:spcBef>
                <a:spcPts val="1000"/>
              </a:spcBef>
              <a:spcAft>
                <a:spcPts val="0"/>
              </a:spcAft>
              <a:buSzPts val="1800"/>
              <a:buChar char="▪"/>
            </a:pPr>
            <a:r>
              <a:rPr lang="en-US" dirty="0"/>
              <a:t>Does her pet have a right to these things?</a:t>
            </a:r>
          </a:p>
          <a:p>
            <a:pPr>
              <a:lnSpc>
                <a:spcPct val="90000"/>
              </a:lnSpc>
              <a:spcBef>
                <a:spcPts val="1000"/>
              </a:spcBef>
            </a:pPr>
            <a:endParaRPr dirty="0"/>
          </a:p>
          <a:p>
            <a:pPr marL="457200" lvl="0" indent="-342900" algn="l" rtl="0">
              <a:lnSpc>
                <a:spcPct val="90000"/>
              </a:lnSpc>
              <a:spcBef>
                <a:spcPts val="1000"/>
              </a:spcBef>
              <a:spcAft>
                <a:spcPts val="1000"/>
              </a:spcAft>
              <a:buSzPts val="1800"/>
              <a:buChar char="▪"/>
            </a:pPr>
            <a:r>
              <a:rPr lang="en-US" dirty="0"/>
              <a:t>Who would make certain that </a:t>
            </a:r>
            <a:r>
              <a:rPr lang="en-US" dirty="0" err="1"/>
              <a:t>JoZy’s</a:t>
            </a:r>
            <a:r>
              <a:rPr lang="en-US" dirty="0"/>
              <a:t> pet has these things?</a:t>
            </a:r>
            <a:endParaRPr dirty="0"/>
          </a:p>
        </p:txBody>
      </p:sp>
      <p:sp>
        <p:nvSpPr>
          <p:cNvPr id="276" name="Google Shape;276;p11"/>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t>15</a:t>
            </a:fld>
            <a:endParaRPr sz="900"/>
          </a:p>
        </p:txBody>
      </p:sp>
      <p:pic>
        <p:nvPicPr>
          <p:cNvPr id="277" name="Google Shape;277;p11"/>
          <p:cNvPicPr preferRelativeResize="0"/>
          <p:nvPr/>
        </p:nvPicPr>
        <p:blipFill rotWithShape="1">
          <a:blip r:embed="rId3">
            <a:alphaModFix/>
          </a:blip>
          <a:srcRect/>
          <a:stretch/>
        </p:blipFill>
        <p:spPr>
          <a:xfrm>
            <a:off x="6109475" y="1681942"/>
            <a:ext cx="2036349" cy="2713749"/>
          </a:xfrm>
          <a:prstGeom prst="rect">
            <a:avLst/>
          </a:prstGeom>
          <a:noFill/>
          <a:ln>
            <a:noFill/>
          </a:ln>
          <a:effectLst>
            <a:outerShdw blurRad="50800" dist="38100" dir="2700000" algn="tl" rotWithShape="0">
              <a:prstClr val="black">
                <a:alpha val="40000"/>
              </a:prstClr>
            </a:outerShdw>
          </a:effectLst>
        </p:spPr>
      </p:pic>
      <p:pic>
        <p:nvPicPr>
          <p:cNvPr id="6" name="Google Shape;196;p12" descr="Stick figures of three kids running the icon for Develop and Discuss throughout the presentation">
            <a:extLst>
              <a:ext uri="{FF2B5EF4-FFF2-40B4-BE49-F238E27FC236}">
                <a16:creationId xmlns:a16="http://schemas.microsoft.com/office/drawing/2014/main" id="{2C72FA73-1B22-4182-B819-80683C4E469D}"/>
              </a:ext>
            </a:extLst>
          </p:cNvPr>
          <p:cNvPicPr preferRelativeResize="0">
            <a:picLocks noChangeAspect="1"/>
          </p:cNvPicPr>
          <p:nvPr/>
        </p:nvPicPr>
        <p:blipFill rotWithShape="1">
          <a:blip r:embed="rId4">
            <a:alphaModFix/>
          </a:blip>
          <a:srcRect/>
          <a:stretch/>
        </p:blipFill>
        <p:spPr>
          <a:xfrm>
            <a:off x="7755947" y="245858"/>
            <a:ext cx="1097280" cy="596970"/>
          </a:xfrm>
          <a:prstGeom prst="rect">
            <a:avLst/>
          </a:prstGeom>
          <a:noFill/>
          <a:ln>
            <a:noFill/>
          </a:ln>
        </p:spPr>
      </p:pic>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5">
                                            <p:txEl>
                                              <p:pRg st="0" end="0"/>
                                            </p:txEl>
                                          </p:spTgt>
                                        </p:tgtEl>
                                        <p:attrNameLst>
                                          <p:attrName>style.visibility</p:attrName>
                                        </p:attrNameLst>
                                      </p:cBhvr>
                                      <p:to>
                                        <p:strVal val="visible"/>
                                      </p:to>
                                    </p:set>
                                    <p:animEffect transition="in" filter="fade">
                                      <p:cBhvr>
                                        <p:cTn id="7" dur="1000"/>
                                        <p:tgtEl>
                                          <p:spTgt spid="2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75">
                                            <p:txEl>
                                              <p:pRg st="2" end="2"/>
                                            </p:txEl>
                                          </p:spTgt>
                                        </p:tgtEl>
                                        <p:attrNameLst>
                                          <p:attrName>style.visibility</p:attrName>
                                        </p:attrNameLst>
                                      </p:cBhvr>
                                      <p:to>
                                        <p:strVal val="visible"/>
                                      </p:to>
                                    </p:set>
                                    <p:animEffect transition="in" filter="fade">
                                      <p:cBhvr>
                                        <p:cTn id="12" dur="1000"/>
                                        <p:tgtEl>
                                          <p:spTgt spid="27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75">
                                            <p:txEl>
                                              <p:pRg st="4" end="4"/>
                                            </p:txEl>
                                          </p:spTgt>
                                        </p:tgtEl>
                                        <p:attrNameLst>
                                          <p:attrName>style.visibility</p:attrName>
                                        </p:attrNameLst>
                                      </p:cBhvr>
                                      <p:to>
                                        <p:strVal val="visible"/>
                                      </p:to>
                                    </p:set>
                                    <p:animEffect transition="in" filter="fade">
                                      <p:cBhvr>
                                        <p:cTn id="17" dur="1000"/>
                                        <p:tgtEl>
                                          <p:spTgt spid="27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p19"/>
          <p:cNvSpPr txBox="1">
            <a:spLocks noGrp="1"/>
          </p:cNvSpPr>
          <p:nvPr>
            <p:ph type="title"/>
          </p:nvPr>
        </p:nvSpPr>
        <p:spPr>
          <a:xfrm>
            <a:off x="869149" y="414209"/>
            <a:ext cx="7666500"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Conclusion</a:t>
            </a:r>
            <a:endParaRPr dirty="0"/>
          </a:p>
        </p:txBody>
      </p:sp>
      <p:sp>
        <p:nvSpPr>
          <p:cNvPr id="283" name="Google Shape;283;p19"/>
          <p:cNvSpPr txBox="1">
            <a:spLocks noGrp="1"/>
          </p:cNvSpPr>
          <p:nvPr>
            <p:ph type="body" idx="1"/>
          </p:nvPr>
        </p:nvSpPr>
        <p:spPr>
          <a:xfrm>
            <a:off x="869150" y="1262000"/>
            <a:ext cx="3833100" cy="3291300"/>
          </a:xfrm>
          <a:prstGeom prst="rect">
            <a:avLst/>
          </a:prstGeom>
          <a:noFill/>
          <a:ln>
            <a:noFill/>
          </a:ln>
        </p:spPr>
        <p:txBody>
          <a:bodyPr spcFirstLastPara="1" wrap="square" lIns="91425" tIns="91425" rIns="91425" bIns="91425" anchor="ctr" anchorCtr="0">
            <a:normAutofit/>
          </a:bodyPr>
          <a:lstStyle/>
          <a:p>
            <a:pPr marL="457200" lvl="0" indent="-342900" algn="l" rtl="0">
              <a:lnSpc>
                <a:spcPct val="90000"/>
              </a:lnSpc>
              <a:spcBef>
                <a:spcPts val="600"/>
              </a:spcBef>
              <a:spcAft>
                <a:spcPts val="0"/>
              </a:spcAft>
              <a:buSzPts val="1800"/>
              <a:buChar char="▪"/>
            </a:pPr>
            <a:r>
              <a:rPr lang="en-US" dirty="0"/>
              <a:t>What is a right like?</a:t>
            </a:r>
            <a:endParaRPr dirty="0"/>
          </a:p>
          <a:p>
            <a:pPr marL="457200" lvl="0" indent="0" algn="l" rtl="0">
              <a:lnSpc>
                <a:spcPct val="90000"/>
              </a:lnSpc>
              <a:spcBef>
                <a:spcPts val="600"/>
              </a:spcBef>
              <a:spcAft>
                <a:spcPts val="0"/>
              </a:spcAft>
              <a:buNone/>
            </a:pPr>
            <a:endParaRPr dirty="0"/>
          </a:p>
          <a:p>
            <a:pPr marL="457200" lvl="0" indent="-342900" algn="l" rtl="0">
              <a:lnSpc>
                <a:spcPct val="90000"/>
              </a:lnSpc>
              <a:spcBef>
                <a:spcPts val="600"/>
              </a:spcBef>
              <a:spcAft>
                <a:spcPts val="0"/>
              </a:spcAft>
              <a:buSzPts val="1800"/>
              <a:buChar char="▪"/>
            </a:pPr>
            <a:r>
              <a:rPr lang="en-US" dirty="0"/>
              <a:t>Which one of those rights is something that we need?</a:t>
            </a:r>
            <a:endParaRPr dirty="0"/>
          </a:p>
          <a:p>
            <a:pPr marL="457200" lvl="0" indent="0" algn="l" rtl="0">
              <a:lnSpc>
                <a:spcPct val="90000"/>
              </a:lnSpc>
              <a:spcBef>
                <a:spcPts val="600"/>
              </a:spcBef>
              <a:spcAft>
                <a:spcPts val="0"/>
              </a:spcAft>
              <a:buSzPts val="1800"/>
              <a:buNone/>
            </a:pPr>
            <a:endParaRPr dirty="0"/>
          </a:p>
          <a:p>
            <a:pPr marL="457200" lvl="0" indent="-342900" algn="l" rtl="0">
              <a:lnSpc>
                <a:spcPct val="90000"/>
              </a:lnSpc>
              <a:spcBef>
                <a:spcPts val="600"/>
              </a:spcBef>
              <a:spcAft>
                <a:spcPts val="0"/>
              </a:spcAft>
              <a:buSzPts val="1800"/>
              <a:buChar char="▪"/>
            </a:pPr>
            <a:r>
              <a:rPr lang="en-US" dirty="0"/>
              <a:t>What do we call those kinds of rights?</a:t>
            </a:r>
            <a:endParaRPr dirty="0"/>
          </a:p>
        </p:txBody>
      </p:sp>
      <p:pic>
        <p:nvPicPr>
          <p:cNvPr id="284" name="Google Shape;284;p19" descr="Four stick children holding stars"/>
          <p:cNvPicPr preferRelativeResize="0">
            <a:picLocks noGrp="1"/>
          </p:cNvPicPr>
          <p:nvPr>
            <p:ph type="body" idx="2"/>
          </p:nvPr>
        </p:nvPicPr>
        <p:blipFill rotWithShape="1">
          <a:blip r:embed="rId3">
            <a:alphaModFix/>
          </a:blip>
          <a:srcRect/>
          <a:stretch/>
        </p:blipFill>
        <p:spPr>
          <a:xfrm>
            <a:off x="4944338" y="1636417"/>
            <a:ext cx="3657600" cy="2916900"/>
          </a:xfrm>
          <a:prstGeom prst="rect">
            <a:avLst/>
          </a:prstGeom>
          <a:noFill/>
          <a:ln>
            <a:noFill/>
          </a:ln>
        </p:spPr>
      </p:pic>
      <p:sp>
        <p:nvSpPr>
          <p:cNvPr id="285" name="Google Shape;285;p19"/>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t>16</a:t>
            </a:fld>
            <a:endParaRPr sz="900"/>
          </a:p>
        </p:txBody>
      </p:sp>
    </p:spTree>
  </p:cSld>
  <p:clrMapOvr>
    <a:masterClrMapping/>
  </p:clrMapOvr>
  <p:transition>
    <p:fade thruBlk="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p20"/>
          <p:cNvSpPr txBox="1">
            <a:spLocks noGrp="1"/>
          </p:cNvSpPr>
          <p:nvPr>
            <p:ph type="title"/>
          </p:nvPr>
        </p:nvSpPr>
        <p:spPr>
          <a:xfrm>
            <a:off x="869149" y="530359"/>
            <a:ext cx="7666413"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a:t>Challenge </a:t>
            </a:r>
            <a:endParaRPr/>
          </a:p>
        </p:txBody>
      </p:sp>
      <p:sp>
        <p:nvSpPr>
          <p:cNvPr id="291" name="Google Shape;291;p20"/>
          <p:cNvSpPr txBox="1">
            <a:spLocks noGrp="1"/>
          </p:cNvSpPr>
          <p:nvPr>
            <p:ph type="body" idx="1"/>
          </p:nvPr>
        </p:nvSpPr>
        <p:spPr>
          <a:xfrm>
            <a:off x="877475" y="1524000"/>
            <a:ext cx="4000500" cy="3108600"/>
          </a:xfrm>
          <a:prstGeom prst="rect">
            <a:avLst/>
          </a:prstGeom>
          <a:noFill/>
          <a:ln>
            <a:noFill/>
          </a:ln>
        </p:spPr>
        <p:txBody>
          <a:bodyPr spcFirstLastPara="1" wrap="square" lIns="91425" tIns="91425" rIns="91425" bIns="91425" anchor="t" anchorCtr="0">
            <a:normAutofit/>
          </a:bodyPr>
          <a:lstStyle/>
          <a:p>
            <a:pPr marL="0" lvl="0" indent="0" algn="l" rtl="0">
              <a:lnSpc>
                <a:spcPct val="100000"/>
              </a:lnSpc>
              <a:spcBef>
                <a:spcPts val="600"/>
              </a:spcBef>
              <a:spcAft>
                <a:spcPts val="0"/>
              </a:spcAft>
              <a:buSzPts val="2400"/>
              <a:buNone/>
            </a:pPr>
            <a:r>
              <a:rPr lang="en-US" sz="2800"/>
              <a:t>Share </a:t>
            </a:r>
            <a:r>
              <a:rPr lang="en-US" sz="2800">
                <a:solidFill>
                  <a:srgbClr val="0B4860"/>
                </a:solidFill>
              </a:rPr>
              <a:t>the story of Jo</a:t>
            </a:r>
            <a:r>
              <a:rPr lang="en-US" sz="2800"/>
              <a:t>Z</a:t>
            </a:r>
            <a:r>
              <a:rPr lang="en-US" sz="2800">
                <a:solidFill>
                  <a:srgbClr val="0B4860"/>
                </a:solidFill>
              </a:rPr>
              <a:t>y, the Joey (the baby kangaroo), with someone who hasn’t heard it before. </a:t>
            </a:r>
            <a:endParaRPr sz="2800">
              <a:solidFill>
                <a:srgbClr val="0B4860"/>
              </a:solidFill>
            </a:endParaRPr>
          </a:p>
        </p:txBody>
      </p:sp>
      <p:sp>
        <p:nvSpPr>
          <p:cNvPr id="292" name="Google Shape;292;p20"/>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t>17</a:t>
            </a:fld>
            <a:endParaRPr sz="900"/>
          </a:p>
        </p:txBody>
      </p:sp>
      <p:sp>
        <p:nvSpPr>
          <p:cNvPr id="293" name="Google Shape;293;p20"/>
          <p:cNvSpPr txBox="1"/>
          <p:nvPr/>
        </p:nvSpPr>
        <p:spPr>
          <a:xfrm>
            <a:off x="-1669975" y="1536375"/>
            <a:ext cx="7331700" cy="855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pic>
        <p:nvPicPr>
          <p:cNvPr id="294" name="Google Shape;294;p20"/>
          <p:cNvPicPr preferRelativeResize="0"/>
          <p:nvPr/>
        </p:nvPicPr>
        <p:blipFill rotWithShape="1">
          <a:blip r:embed="rId3"/>
          <a:srcRect/>
          <a:stretch/>
        </p:blipFill>
        <p:spPr>
          <a:xfrm>
            <a:off x="5189517" y="1444759"/>
            <a:ext cx="3346054" cy="2592252"/>
          </a:xfrm>
          <a:prstGeom prst="rect">
            <a:avLst/>
          </a:prstGeom>
          <a:noFill/>
          <a:ln>
            <a:noFill/>
          </a:ln>
        </p:spPr>
      </p:pic>
    </p:spTree>
  </p:cSld>
  <p:clrMapOvr>
    <a:masterClrMapping/>
  </p:clrMapOvr>
  <p:transition>
    <p:fade thruBlk="1"/>
  </p:transition>
</p:sld>
</file>

<file path=ppt/slides/slide18.xml><?xml version="1.0" encoding="utf-8"?>
<p:sld xmlns:a="http://schemas.openxmlformats.org/drawingml/2006/main" xmlns:r="http://schemas.openxmlformats.org/officeDocument/2006/relationships" xmlns:p="http://schemas.openxmlformats.org/presentationml/2006/main" showMasterSp="0">
  <p:cSld>
    <p:bg>
      <p:bgPr>
        <a:solidFill>
          <a:schemeClr val="dk1"/>
        </a:solidFill>
        <a:effectLst/>
      </p:bgPr>
    </p:bg>
    <p:spTree>
      <p:nvGrpSpPr>
        <p:cNvPr id="1" name="Shape 298"/>
        <p:cNvGrpSpPr/>
        <p:nvPr/>
      </p:nvGrpSpPr>
      <p:grpSpPr>
        <a:xfrm>
          <a:off x="0" y="0"/>
          <a:ext cx="0" cy="0"/>
          <a:chOff x="0" y="0"/>
          <a:chExt cx="0" cy="0"/>
        </a:xfrm>
      </p:grpSpPr>
      <p:sp>
        <p:nvSpPr>
          <p:cNvPr id="299" name="Google Shape;299;p22"/>
          <p:cNvSpPr txBox="1">
            <a:spLocks noGrp="1"/>
          </p:cNvSpPr>
          <p:nvPr>
            <p:ph type="sldNum" idx="4294967295"/>
          </p:nvPr>
        </p:nvSpPr>
        <p:spPr>
          <a:xfrm>
            <a:off x="0" y="4602163"/>
            <a:ext cx="549275" cy="393700"/>
          </a:xfrm>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SzPts val="1300"/>
              <a:buNone/>
            </a:pPr>
            <a:fld id="{00000000-1234-1234-1234-123412341234}" type="slidenum">
              <a:rPr lang="en-US"/>
              <a:t>18</a:t>
            </a:fld>
            <a:endParaRPr/>
          </a:p>
        </p:txBody>
      </p:sp>
    </p:spTree>
  </p:cSld>
  <p:clrMapOvr>
    <a:masterClrMapping/>
  </p:clrMapOvr>
  <p:transition>
    <p:fade thruBlk="1"/>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g82d376985f_0_37"/>
          <p:cNvSpPr txBox="1">
            <a:spLocks noGrp="1"/>
          </p:cNvSpPr>
          <p:nvPr>
            <p:ph type="title"/>
          </p:nvPr>
        </p:nvSpPr>
        <p:spPr>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References</a:t>
            </a:r>
            <a:endParaRPr dirty="0"/>
          </a:p>
        </p:txBody>
      </p:sp>
      <p:sp>
        <p:nvSpPr>
          <p:cNvPr id="243" name="Google Shape;243;g82d376985f_0_3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19</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244" name="Google Shape;244;g82d376985f_0_37"/>
          <p:cNvPicPr preferRelativeResize="0"/>
          <p:nvPr/>
        </p:nvPicPr>
        <p:blipFill>
          <a:blip r:embed="rId3"/>
          <a:srcRect/>
          <a:stretch/>
        </p:blipFill>
        <p:spPr>
          <a:xfrm>
            <a:off x="7852256" y="188033"/>
            <a:ext cx="912191" cy="914400"/>
          </a:xfrm>
          <a:prstGeom prst="rect">
            <a:avLst/>
          </a:prstGeom>
          <a:noFill/>
          <a:ln>
            <a:noFill/>
          </a:ln>
        </p:spPr>
      </p:pic>
      <p:graphicFrame>
        <p:nvGraphicFramePr>
          <p:cNvPr id="3" name="Table 3">
            <a:extLst>
              <a:ext uri="{FF2B5EF4-FFF2-40B4-BE49-F238E27FC236}">
                <a16:creationId xmlns:a16="http://schemas.microsoft.com/office/drawing/2014/main" id="{A93DC758-1944-4E39-A704-56C140A9F5FC}"/>
              </a:ext>
            </a:extLst>
          </p:cNvPr>
          <p:cNvGraphicFramePr>
            <a:graphicFrameLocks noGrp="1"/>
          </p:cNvGraphicFramePr>
          <p:nvPr>
            <p:extLst>
              <p:ext uri="{D42A27DB-BD31-4B8C-83A1-F6EECF244321}">
                <p14:modId xmlns:p14="http://schemas.microsoft.com/office/powerpoint/2010/main" val="228405293"/>
              </p:ext>
            </p:extLst>
          </p:nvPr>
        </p:nvGraphicFramePr>
        <p:xfrm>
          <a:off x="869148" y="1587964"/>
          <a:ext cx="7772400" cy="3351804"/>
        </p:xfrm>
        <a:graphic>
          <a:graphicData uri="http://schemas.openxmlformats.org/drawingml/2006/table">
            <a:tbl>
              <a:tblPr firstRow="1" bandRow="1">
                <a:tableStyleId>{2D5ABB26-0587-4C30-8999-92F81FD0307C}</a:tableStyleId>
              </a:tblPr>
              <a:tblGrid>
                <a:gridCol w="548640">
                  <a:extLst>
                    <a:ext uri="{9D8B030D-6E8A-4147-A177-3AD203B41FA5}">
                      <a16:colId xmlns:a16="http://schemas.microsoft.com/office/drawing/2014/main" val="2627769037"/>
                    </a:ext>
                  </a:extLst>
                </a:gridCol>
                <a:gridCol w="7223760">
                  <a:extLst>
                    <a:ext uri="{9D8B030D-6E8A-4147-A177-3AD203B41FA5}">
                      <a16:colId xmlns:a16="http://schemas.microsoft.com/office/drawing/2014/main" val="1329378423"/>
                    </a:ext>
                  </a:extLst>
                </a:gridCol>
              </a:tblGrid>
              <a:tr h="517164">
                <a:tc>
                  <a:txBody>
                    <a:bodyPr/>
                    <a:lstStyle/>
                    <a:p>
                      <a:pPr algn="ctr"/>
                      <a:r>
                        <a:rPr lang="en-US" sz="1800" dirty="0"/>
                        <a:t>1</a:t>
                      </a:r>
                    </a:p>
                  </a:txBody>
                  <a:tcPr/>
                </a:tc>
                <a:tc>
                  <a:txBody>
                    <a:bodyPr/>
                    <a:lstStyle/>
                    <a:p>
                      <a:r>
                        <a:rPr lang="en-US" sz="1800" i="1" u="none" strike="noStrike" cap="none" dirty="0">
                          <a:effectLst/>
                          <a:sym typeface="Arial"/>
                        </a:rPr>
                        <a:t>Visit the Geneva Office on Human Rights Education website to download and print lesson resources </a:t>
                      </a:r>
                      <a:r>
                        <a:rPr lang="en-US" sz="1800" u="none" strike="noStrike" cap="none" dirty="0">
                          <a:effectLst/>
                          <a:sym typeface="Arial"/>
                        </a:rPr>
                        <a:t>at </a:t>
                      </a:r>
                      <a:r>
                        <a:rPr lang="en-US" sz="1800" u="sng" strike="noStrike" cap="none" dirty="0">
                          <a:effectLst/>
                          <a:sym typeface="Arial"/>
                          <a:hlinkClick r:id="rId4"/>
                        </a:rPr>
                        <a:t>www.go-hre.org</a:t>
                      </a:r>
                      <a:r>
                        <a:rPr lang="en-US" sz="1800" u="none" strike="noStrike" cap="none" dirty="0">
                          <a:effectLst/>
                          <a:sym typeface="Arial"/>
                        </a:rPr>
                        <a:t> </a:t>
                      </a:r>
                      <a:endParaRPr lang="en-US" sz="1800" b="0" i="0" u="none" strike="noStrike" cap="none" dirty="0">
                        <a:solidFill>
                          <a:schemeClr val="tx1"/>
                        </a:solidFill>
                        <a:effectLst/>
                        <a:latin typeface="+mn-lt"/>
                        <a:ea typeface="+mn-ea"/>
                        <a:cs typeface="+mn-cs"/>
                        <a:sym typeface="Arial"/>
                      </a:endParaRPr>
                    </a:p>
                  </a:txBody>
                  <a:tcPr/>
                </a:tc>
                <a:extLst>
                  <a:ext uri="{0D108BD9-81ED-4DB2-BD59-A6C34878D82A}">
                    <a16:rowId xmlns:a16="http://schemas.microsoft.com/office/drawing/2014/main" val="367004694"/>
                  </a:ext>
                </a:extLst>
              </a:tr>
              <a:tr h="517164">
                <a:tc>
                  <a:txBody>
                    <a:bodyPr/>
                    <a:lstStyle/>
                    <a:p>
                      <a:pPr algn="ctr"/>
                      <a:r>
                        <a:rPr lang="en-US" sz="1800" dirty="0"/>
                        <a:t>2</a:t>
                      </a:r>
                    </a:p>
                  </a:txBody>
                  <a:tcPr/>
                </a:tc>
                <a:tc>
                  <a:txBody>
                    <a:bodyPr/>
                    <a:lstStyle/>
                    <a:p>
                      <a:r>
                        <a:rPr lang="en-US" sz="1800" dirty="0"/>
                        <a:t>United Nations Universal Declaration of Human Rights. </a:t>
                      </a:r>
                      <a:r>
                        <a:rPr lang="en-US" sz="1800" dirty="0">
                          <a:hlinkClick r:id="rId5"/>
                        </a:rPr>
                        <a:t>https://www.un.org/en/universal-declaration-human-rights/</a:t>
                      </a:r>
                      <a:endParaRPr lang="en-US" sz="1800" dirty="0"/>
                    </a:p>
                  </a:txBody>
                  <a:tcPr/>
                </a:tc>
                <a:extLst>
                  <a:ext uri="{0D108BD9-81ED-4DB2-BD59-A6C34878D82A}">
                    <a16:rowId xmlns:a16="http://schemas.microsoft.com/office/drawing/2014/main" val="2406759190"/>
                  </a:ext>
                </a:extLst>
              </a:tr>
              <a:tr h="517164">
                <a:tc>
                  <a:txBody>
                    <a:bodyPr/>
                    <a:lstStyle/>
                    <a:p>
                      <a:pPr algn="ctr"/>
                      <a:r>
                        <a:rPr lang="en-US" sz="1800" dirty="0"/>
                        <a:t>3</a:t>
                      </a:r>
                    </a:p>
                  </a:txBody>
                  <a:tcPr/>
                </a:tc>
                <a:tc>
                  <a:txBody>
                    <a:bodyPr/>
                    <a:lstStyle/>
                    <a:p>
                      <a:r>
                        <a:rPr lang="en-US" sz="1800" dirty="0"/>
                        <a:t>United Nations Convention on the Rights of the Child. </a:t>
                      </a:r>
                      <a:r>
                        <a:rPr lang="en-US" sz="1800" dirty="0">
                          <a:hlinkClick r:id="rId6"/>
                        </a:rPr>
                        <a:t>https://www.ohchr.org/en/professionalinterest/pages/crc.aspx</a:t>
                      </a:r>
                      <a:endParaRPr lang="en-US" sz="1800" dirty="0"/>
                    </a:p>
                  </a:txBody>
                  <a:tcPr/>
                </a:tc>
                <a:extLst>
                  <a:ext uri="{0D108BD9-81ED-4DB2-BD59-A6C34878D82A}">
                    <a16:rowId xmlns:a16="http://schemas.microsoft.com/office/drawing/2014/main" val="1686710979"/>
                  </a:ext>
                </a:extLst>
              </a:tr>
              <a:tr h="517164">
                <a:tc>
                  <a:txBody>
                    <a:bodyPr/>
                    <a:lstStyle/>
                    <a:p>
                      <a:pPr algn="ctr"/>
                      <a:r>
                        <a:rPr lang="en-US" sz="1800" dirty="0"/>
                        <a:t>4</a:t>
                      </a:r>
                    </a:p>
                  </a:txBody>
                  <a:tcPr/>
                </a:tc>
                <a:tc>
                  <a:txBody>
                    <a:bodyPr/>
                    <a:lstStyle/>
                    <a:p>
                      <a:r>
                        <a:rPr lang="en-US" sz="1800" i="1" u="none" strike="noStrike" cap="none" dirty="0">
                          <a:effectLst/>
                          <a:sym typeface="Arial"/>
                        </a:rPr>
                        <a:t>The Power of the Talking Stick</a:t>
                      </a:r>
                      <a:r>
                        <a:rPr lang="en-US" sz="1800" dirty="0"/>
                        <a:t>. </a:t>
                      </a:r>
                      <a:r>
                        <a:rPr lang="en-US" sz="1800" u="none" strike="noStrike" cap="none" dirty="0">
                          <a:effectLst/>
                          <a:sym typeface="Arial"/>
                        </a:rPr>
                        <a:t>Kathie Beebe. (2015). </a:t>
                      </a:r>
                      <a:r>
                        <a:rPr lang="en-US" sz="1800" i="1" u="none" strike="noStrike" cap="none" dirty="0">
                          <a:effectLst/>
                          <a:sym typeface="Arial"/>
                        </a:rPr>
                        <a:t>Native American and Indigenous Studies</a:t>
                      </a:r>
                      <a:r>
                        <a:rPr lang="en-US" sz="1800" u="none" strike="noStrike" cap="none" dirty="0">
                          <a:effectLst/>
                          <a:sym typeface="Arial"/>
                        </a:rPr>
                        <a:t>, 2(2), 202-203. doi:10.5749/natiindistudj.2.2.0202</a:t>
                      </a:r>
                      <a:endParaRPr lang="en-US" sz="1800" dirty="0"/>
                    </a:p>
                  </a:txBody>
                  <a:tcPr/>
                </a:tc>
                <a:extLst>
                  <a:ext uri="{0D108BD9-81ED-4DB2-BD59-A6C34878D82A}">
                    <a16:rowId xmlns:a16="http://schemas.microsoft.com/office/drawing/2014/main" val="1773930089"/>
                  </a:ext>
                </a:extLst>
              </a:tr>
              <a:tr h="517164">
                <a:tc>
                  <a:txBody>
                    <a:bodyPr/>
                    <a:lstStyle/>
                    <a:p>
                      <a:pPr algn="ctr"/>
                      <a:endParaRPr lang="en-US" dirty="0"/>
                    </a:p>
                  </a:txBody>
                  <a:tcPr/>
                </a:tc>
                <a:tc>
                  <a:txBody>
                    <a:bodyPr/>
                    <a:lstStyle/>
                    <a:p>
                      <a:endParaRPr lang="en-US" dirty="0"/>
                    </a:p>
                  </a:txBody>
                  <a:tcPr/>
                </a:tc>
                <a:extLst>
                  <a:ext uri="{0D108BD9-81ED-4DB2-BD59-A6C34878D82A}">
                    <a16:rowId xmlns:a16="http://schemas.microsoft.com/office/drawing/2014/main" val="809173800"/>
                  </a:ext>
                </a:extLst>
              </a:tr>
            </a:tbl>
          </a:graphicData>
        </a:graphic>
      </p:graphicFrame>
    </p:spTree>
    <p:extLst>
      <p:ext uri="{BB962C8B-B14F-4D97-AF65-F5344CB8AC3E}">
        <p14:creationId xmlns:p14="http://schemas.microsoft.com/office/powerpoint/2010/main" val="3190259241"/>
      </p:ext>
    </p:extLst>
  </p:cSld>
  <p:clrMapOvr>
    <a:masterClrMapping/>
  </p:clrMapOvr>
  <p:transition>
    <p:fade thruBlk="1"/>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CC00"/>
        </a:solidFill>
        <a:effectLst/>
      </p:bgPr>
    </p:bg>
    <p:spTree>
      <p:nvGrpSpPr>
        <p:cNvPr id="1" name="Shape 94"/>
        <p:cNvGrpSpPr/>
        <p:nvPr/>
      </p:nvGrpSpPr>
      <p:grpSpPr>
        <a:xfrm>
          <a:off x="0" y="0"/>
          <a:ext cx="0" cy="0"/>
          <a:chOff x="0" y="0"/>
          <a:chExt cx="0" cy="0"/>
        </a:xfrm>
      </p:grpSpPr>
      <p:sp>
        <p:nvSpPr>
          <p:cNvPr id="123" name="Google Shape;123;g7372b59db7_0_108"/>
          <p:cNvSpPr txBox="1"/>
          <p:nvPr/>
        </p:nvSpPr>
        <p:spPr>
          <a:xfrm>
            <a:off x="365760" y="334483"/>
            <a:ext cx="4512900" cy="754800"/>
          </a:xfrm>
          <a:prstGeom prst="rect">
            <a:avLst/>
          </a:prstGeom>
          <a:noFill/>
          <a:ln>
            <a:noFill/>
          </a:ln>
        </p:spPr>
        <p:txBody>
          <a:bodyPr spcFirstLastPara="1" wrap="square" lIns="0" tIns="0" rIns="0" bIns="0" anchor="ctr" anchorCtr="0">
            <a:noAutofit/>
          </a:bodyPr>
          <a:lstStyle/>
          <a:p>
            <a:pPr marL="0" marR="0" lvl="0" indent="0" algn="l" defTabSz="914400" rtl="0" eaLnBrk="1" fontAlgn="auto" latinLnBrk="0" hangingPunct="1">
              <a:lnSpc>
                <a:spcPct val="139988"/>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000000"/>
                </a:solidFill>
                <a:effectLst/>
                <a:uLnTx/>
                <a:uFillTx/>
                <a:latin typeface="Arial" panose="020B0604020202020204" pitchFamily="34" charset="0"/>
                <a:ea typeface="Open Sans ExtraBold"/>
                <a:cs typeface="Arial" panose="020B0604020202020204" pitchFamily="34" charset="0"/>
                <a:sym typeface="Open Sans ExtraBold"/>
              </a:rPr>
              <a:t>Facilitator Tips</a:t>
            </a:r>
            <a:endParaRPr kumimoji="0" sz="5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pic>
        <p:nvPicPr>
          <p:cNvPr id="124" name="Google Shape;124;g7372b59db7_0_108" descr="Light bulb in a yellow square the icon used to indicate facilitator tips in the presentation"/>
          <p:cNvPicPr preferRelativeResize="0"/>
          <p:nvPr/>
        </p:nvPicPr>
        <p:blipFill rotWithShape="1">
          <a:blip r:embed="rId3">
            <a:alphaModFix/>
          </a:blip>
          <a:srcRect/>
          <a:stretch/>
        </p:blipFill>
        <p:spPr>
          <a:xfrm>
            <a:off x="8070425" y="208100"/>
            <a:ext cx="846706" cy="846706"/>
          </a:xfrm>
          <a:prstGeom prst="rect">
            <a:avLst/>
          </a:prstGeom>
          <a:noFill/>
          <a:ln>
            <a:noFill/>
          </a:ln>
        </p:spPr>
      </p:pic>
      <p:graphicFrame>
        <p:nvGraphicFramePr>
          <p:cNvPr id="2" name="Table 2">
            <a:extLst>
              <a:ext uri="{FF2B5EF4-FFF2-40B4-BE49-F238E27FC236}">
                <a16:creationId xmlns:a16="http://schemas.microsoft.com/office/drawing/2014/main" id="{97133038-E003-4CA8-BA99-5466EA413D32}"/>
              </a:ext>
            </a:extLst>
          </p:cNvPr>
          <p:cNvGraphicFramePr>
            <a:graphicFrameLocks noGrp="1"/>
          </p:cNvGraphicFramePr>
          <p:nvPr>
            <p:extLst>
              <p:ext uri="{D42A27DB-BD31-4B8C-83A1-F6EECF244321}">
                <p14:modId xmlns:p14="http://schemas.microsoft.com/office/powerpoint/2010/main" val="3825531802"/>
              </p:ext>
            </p:extLst>
          </p:nvPr>
        </p:nvGraphicFramePr>
        <p:xfrm>
          <a:off x="365760" y="1371598"/>
          <a:ext cx="8412480" cy="3381549"/>
        </p:xfrm>
        <a:graphic>
          <a:graphicData uri="http://schemas.openxmlformats.org/drawingml/2006/table">
            <a:tbl>
              <a:tblPr firstRow="1" bandRow="1">
                <a:tableStyleId>{5940675A-B579-460E-94D1-54222C63F5DA}</a:tableStyleId>
              </a:tblPr>
              <a:tblGrid>
                <a:gridCol w="464804">
                  <a:extLst>
                    <a:ext uri="{9D8B030D-6E8A-4147-A177-3AD203B41FA5}">
                      <a16:colId xmlns:a16="http://schemas.microsoft.com/office/drawing/2014/main" val="3743268562"/>
                    </a:ext>
                  </a:extLst>
                </a:gridCol>
                <a:gridCol w="2741873">
                  <a:extLst>
                    <a:ext uri="{9D8B030D-6E8A-4147-A177-3AD203B41FA5}">
                      <a16:colId xmlns:a16="http://schemas.microsoft.com/office/drawing/2014/main" val="22100770"/>
                    </a:ext>
                  </a:extLst>
                </a:gridCol>
                <a:gridCol w="5205803">
                  <a:extLst>
                    <a:ext uri="{9D8B030D-6E8A-4147-A177-3AD203B41FA5}">
                      <a16:colId xmlns:a16="http://schemas.microsoft.com/office/drawing/2014/main" val="4036239520"/>
                    </a:ext>
                  </a:extLst>
                </a:gridCol>
              </a:tblGrid>
              <a:tr h="812223">
                <a:tc>
                  <a:txBody>
                    <a:bodyPr/>
                    <a:lstStyle/>
                    <a:p>
                      <a:pPr algn="ctr"/>
                      <a:r>
                        <a:rPr lang="en-US" b="1" dirty="0">
                          <a:solidFill>
                            <a:schemeClr val="bg1"/>
                          </a:solidFill>
                          <a:effectLst>
                            <a:outerShdw blurRad="38100" dist="38100" dir="2700000" algn="tl">
                              <a:srgbClr val="000000">
                                <a:alpha val="43137"/>
                              </a:srgbClr>
                            </a:outerShdw>
                          </a:effectLst>
                        </a:rPr>
                        <a:t>1</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Sing the Song</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Keep track of whose names have been used and make sure all children are included eventually in the song.</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273176950"/>
                  </a:ext>
                </a:extLst>
              </a:tr>
              <a:tr h="812223">
                <a:tc>
                  <a:txBody>
                    <a:bodyPr/>
                    <a:lstStyle/>
                    <a:p>
                      <a:pPr algn="ctr"/>
                      <a:r>
                        <a:rPr lang="en-US" b="1" dirty="0">
                          <a:solidFill>
                            <a:schemeClr val="bg1"/>
                          </a:solidFill>
                          <a:effectLst>
                            <a:outerShdw blurRad="38100" dist="38100" dir="2700000" algn="tl">
                              <a:srgbClr val="000000">
                                <a:alpha val="43137"/>
                              </a:srgbClr>
                            </a:outerShdw>
                          </a:effectLst>
                        </a:rPr>
                        <a:t>2</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Class Rules Chart</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Keep class rules chart simple. Post it clearly during each lesson and refer to the rules briefly when needed.</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260441599"/>
                  </a:ext>
                </a:extLst>
              </a:tr>
              <a:tr h="812223">
                <a:tc>
                  <a:txBody>
                    <a:bodyPr/>
                    <a:lstStyle/>
                    <a:p>
                      <a:pPr algn="ctr"/>
                      <a:r>
                        <a:rPr lang="en-US" b="1" dirty="0">
                          <a:solidFill>
                            <a:schemeClr val="bg1"/>
                          </a:solidFill>
                          <a:effectLst>
                            <a:outerShdw blurRad="38100" dist="38100" dir="2700000" algn="tl">
                              <a:srgbClr val="000000">
                                <a:alpha val="43137"/>
                              </a:srgbClr>
                            </a:outerShdw>
                          </a:effectLst>
                        </a:rPr>
                        <a:t>3</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Prepare for the Story</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“A Pet for </a:t>
                      </a:r>
                      <a:r>
                        <a:rPr lang="en-US" dirty="0" err="1"/>
                        <a:t>JoZy</a:t>
                      </a:r>
                      <a:r>
                        <a:rPr lang="en-US" dirty="0"/>
                        <a:t>, the Red-Haired Joey”. If you know the story and tell it from the memory, kids will be more engaged.</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104573152"/>
                  </a:ext>
                </a:extLst>
              </a:tr>
              <a:tr h="812223">
                <a:tc>
                  <a:txBody>
                    <a:bodyPr/>
                    <a:lstStyle/>
                    <a:p>
                      <a:pPr algn="ctr"/>
                      <a:r>
                        <a:rPr lang="en-US" b="1" dirty="0">
                          <a:solidFill>
                            <a:schemeClr val="bg1"/>
                          </a:solidFill>
                          <a:effectLst>
                            <a:outerShdw blurRad="38100" dist="38100" dir="2700000" algn="tl">
                              <a:srgbClr val="000000">
                                <a:alpha val="43137"/>
                              </a:srgbClr>
                            </a:outerShdw>
                          </a:effectLst>
                        </a:rPr>
                        <a:t>4</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Write Down Notes and Reflection</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Remember to fill out a copy of the Facilitator Notes and Reflections page after this lesson is finished. This will help you remember what happened with today’s lesson, and what you might want to do differently next time.</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226927212"/>
                  </a:ext>
                </a:extLst>
              </a:tr>
            </a:tbl>
          </a:graphicData>
        </a:graphic>
      </p:graphicFrame>
    </p:spTree>
    <p:extLst>
      <p:ext uri="{BB962C8B-B14F-4D97-AF65-F5344CB8AC3E}">
        <p14:creationId xmlns:p14="http://schemas.microsoft.com/office/powerpoint/2010/main" val="28137825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82d376985f_0_37"/>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sp>
        <p:nvSpPr>
          <p:cNvPr id="185" name="Google Shape;185;g82d376985f_0_37"/>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20</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6" name="Google Shape;186;g82d376985f_0_37" descr="Circle with books, computer, files, and pictures in it with the words instructor resources around it"/>
          <p:cNvPicPr preferRelativeResize="0"/>
          <p:nvPr/>
        </p:nvPicPr>
        <p:blipFill rotWithShape="1">
          <a:blip r:embed="rId3">
            <a:alphaModFix/>
          </a:blip>
          <a:srcRect/>
          <a:stretch/>
        </p:blipFill>
        <p:spPr>
          <a:xfrm>
            <a:off x="7837084" y="188033"/>
            <a:ext cx="942535" cy="914400"/>
          </a:xfrm>
          <a:prstGeom prst="rect">
            <a:avLst/>
          </a:prstGeom>
          <a:noFill/>
          <a:ln>
            <a:noFill/>
          </a:ln>
        </p:spPr>
      </p:pic>
      <p:pic>
        <p:nvPicPr>
          <p:cNvPr id="3" name="Picture 2">
            <a:extLst>
              <a:ext uri="{FF2B5EF4-FFF2-40B4-BE49-F238E27FC236}">
                <a16:creationId xmlns:a16="http://schemas.microsoft.com/office/drawing/2014/main" id="{6846616A-B9F0-4B25-9000-3922F2D15CFD}"/>
              </a:ext>
            </a:extLst>
          </p:cNvPr>
          <p:cNvPicPr>
            <a:picLocks noChangeAspect="1"/>
          </p:cNvPicPr>
          <p:nvPr/>
        </p:nvPicPr>
        <p:blipFill>
          <a:blip r:embed="rId4"/>
          <a:stretch>
            <a:fillRect/>
          </a:stretch>
        </p:blipFill>
        <p:spPr>
          <a:xfrm>
            <a:off x="1114104" y="285750"/>
            <a:ext cx="3551466" cy="4572000"/>
          </a:xfrm>
          <a:prstGeom prst="rect">
            <a:avLst/>
          </a:prstGeom>
          <a:ln>
            <a:solidFill>
              <a:schemeClr val="tx1"/>
            </a:solidFill>
          </a:ln>
        </p:spPr>
      </p:pic>
    </p:spTree>
    <p:extLst>
      <p:ext uri="{BB962C8B-B14F-4D97-AF65-F5344CB8AC3E}">
        <p14:creationId xmlns:p14="http://schemas.microsoft.com/office/powerpoint/2010/main" val="1956789287"/>
      </p:ext>
    </p:extLst>
  </p:cSld>
  <p:clrMapOvr>
    <a:masterClrMapping/>
  </p:clrMapOvr>
  <p:transition>
    <p:fade thruBlk="1"/>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82d376985f_0_37"/>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sp>
        <p:nvSpPr>
          <p:cNvPr id="185" name="Google Shape;185;g82d376985f_0_37"/>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21</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6" name="Google Shape;186;g82d376985f_0_37" descr="Circle with books, computer, files, and pictures in it with the words instructor resources around it"/>
          <p:cNvPicPr preferRelativeResize="0"/>
          <p:nvPr/>
        </p:nvPicPr>
        <p:blipFill rotWithShape="1">
          <a:blip r:embed="rId3">
            <a:alphaModFix/>
          </a:blip>
          <a:srcRect/>
          <a:stretch/>
        </p:blipFill>
        <p:spPr>
          <a:xfrm>
            <a:off x="7837084" y="188033"/>
            <a:ext cx="942535" cy="914400"/>
          </a:xfrm>
          <a:prstGeom prst="rect">
            <a:avLst/>
          </a:prstGeom>
          <a:noFill/>
          <a:ln>
            <a:noFill/>
          </a:ln>
        </p:spPr>
      </p:pic>
      <p:pic>
        <p:nvPicPr>
          <p:cNvPr id="2" name="Picture 1">
            <a:extLst>
              <a:ext uri="{FF2B5EF4-FFF2-40B4-BE49-F238E27FC236}">
                <a16:creationId xmlns:a16="http://schemas.microsoft.com/office/drawing/2014/main" id="{97E2428F-4FD5-4576-85D4-5E961081B8A3}"/>
              </a:ext>
            </a:extLst>
          </p:cNvPr>
          <p:cNvPicPr>
            <a:picLocks noChangeAspect="1"/>
          </p:cNvPicPr>
          <p:nvPr/>
        </p:nvPicPr>
        <p:blipFill>
          <a:blip r:embed="rId4"/>
          <a:stretch>
            <a:fillRect/>
          </a:stretch>
        </p:blipFill>
        <p:spPr>
          <a:xfrm>
            <a:off x="1152832" y="285750"/>
            <a:ext cx="3659025" cy="4572000"/>
          </a:xfrm>
          <a:prstGeom prst="rect">
            <a:avLst/>
          </a:prstGeom>
          <a:ln>
            <a:solidFill>
              <a:schemeClr val="tx1"/>
            </a:solidFill>
          </a:ln>
        </p:spPr>
      </p:pic>
    </p:spTree>
  </p:cSld>
  <p:clrMapOvr>
    <a:masterClrMapping/>
  </p:clrMapOvr>
  <p:transition>
    <p:fade thruBlk="1"/>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82d376985f_0_37"/>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sp>
        <p:nvSpPr>
          <p:cNvPr id="185" name="Google Shape;185;g82d376985f_0_37"/>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22</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6" name="Google Shape;186;g82d376985f_0_37" descr="Circle with books, computer, files, and pictures in it with the words instructor resources around it"/>
          <p:cNvPicPr preferRelativeResize="0"/>
          <p:nvPr/>
        </p:nvPicPr>
        <p:blipFill rotWithShape="1">
          <a:blip r:embed="rId3">
            <a:alphaModFix/>
          </a:blip>
          <a:srcRect/>
          <a:stretch/>
        </p:blipFill>
        <p:spPr>
          <a:xfrm>
            <a:off x="7837084" y="188033"/>
            <a:ext cx="942535" cy="914400"/>
          </a:xfrm>
          <a:prstGeom prst="rect">
            <a:avLst/>
          </a:prstGeom>
          <a:noFill/>
          <a:ln>
            <a:noFill/>
          </a:ln>
        </p:spPr>
      </p:pic>
      <p:pic>
        <p:nvPicPr>
          <p:cNvPr id="2" name="Picture 1">
            <a:extLst>
              <a:ext uri="{FF2B5EF4-FFF2-40B4-BE49-F238E27FC236}">
                <a16:creationId xmlns:a16="http://schemas.microsoft.com/office/drawing/2014/main" id="{CE2D2255-14E1-4F56-8E4E-E2B60FC0BDF4}"/>
              </a:ext>
            </a:extLst>
          </p:cNvPr>
          <p:cNvPicPr>
            <a:picLocks noChangeAspect="1"/>
          </p:cNvPicPr>
          <p:nvPr/>
        </p:nvPicPr>
        <p:blipFill>
          <a:blip r:embed="rId4"/>
          <a:stretch>
            <a:fillRect/>
          </a:stretch>
        </p:blipFill>
        <p:spPr>
          <a:xfrm>
            <a:off x="1100177" y="194310"/>
            <a:ext cx="3392452" cy="4754880"/>
          </a:xfrm>
          <a:prstGeom prst="rect">
            <a:avLst/>
          </a:prstGeom>
          <a:ln>
            <a:solidFill>
              <a:schemeClr val="tx1"/>
            </a:solidFill>
          </a:ln>
        </p:spPr>
      </p:pic>
    </p:spTree>
    <p:extLst>
      <p:ext uri="{BB962C8B-B14F-4D97-AF65-F5344CB8AC3E}">
        <p14:creationId xmlns:p14="http://schemas.microsoft.com/office/powerpoint/2010/main" val="4215408928"/>
      </p:ext>
    </p:extLst>
  </p:cSld>
  <p:clrMapOvr>
    <a:masterClrMapping/>
  </p:clrMapOvr>
  <p:transition>
    <p:fade thruBlk="1"/>
  </p:transition>
</p:sld>
</file>

<file path=ppt/slides/slide23.xml><?xml version="1.0" encoding="utf-8"?>
<p:sld xmlns:a="http://schemas.openxmlformats.org/drawingml/2006/main" xmlns:r="http://schemas.openxmlformats.org/officeDocument/2006/relationships" xmlns:p="http://schemas.openxmlformats.org/presentationml/2006/main" showMasterSp="0">
  <p:cSld>
    <p:bg>
      <p:bgPr>
        <a:solidFill>
          <a:srgbClr val="0B4860"/>
        </a:solidFill>
        <a:effectLst/>
      </p:bgPr>
    </p:bg>
    <p:spTree>
      <p:nvGrpSpPr>
        <p:cNvPr id="1" name="Shape 95"/>
        <p:cNvGrpSpPr/>
        <p:nvPr/>
      </p:nvGrpSpPr>
      <p:grpSpPr>
        <a:xfrm>
          <a:off x="0" y="0"/>
          <a:ext cx="0" cy="0"/>
          <a:chOff x="0" y="0"/>
          <a:chExt cx="0" cy="0"/>
        </a:xfrm>
      </p:grpSpPr>
      <p:sp>
        <p:nvSpPr>
          <p:cNvPr id="96" name="Google Shape;96;g7371741aa8_0_0"/>
          <p:cNvSpPr txBox="1">
            <a:spLocks noGrp="1"/>
          </p:cNvSpPr>
          <p:nvPr>
            <p:ph type="ctrTitle"/>
          </p:nvPr>
        </p:nvSpPr>
        <p:spPr>
          <a:xfrm>
            <a:off x="5956852" y="1070345"/>
            <a:ext cx="3059700" cy="29133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4800"/>
              <a:buNone/>
            </a:pPr>
            <a:r>
              <a:rPr lang="en-US" sz="5400">
                <a:solidFill>
                  <a:srgbClr val="FF7A2E"/>
                </a:solidFill>
              </a:rPr>
              <a:t>I Have Rights!</a:t>
            </a:r>
            <a:br>
              <a:rPr lang="en-US" sz="4400">
                <a:solidFill>
                  <a:srgbClr val="FF7A2E"/>
                </a:solidFill>
              </a:rPr>
            </a:br>
            <a:br>
              <a:rPr lang="en-US" sz="2800">
                <a:solidFill>
                  <a:srgbClr val="FF7A2E"/>
                </a:solidFill>
              </a:rPr>
            </a:br>
            <a:r>
              <a:rPr lang="en-US" sz="2800">
                <a:solidFill>
                  <a:srgbClr val="FF7A2E"/>
                </a:solidFill>
              </a:rPr>
              <a:t>Lesson 2A</a:t>
            </a:r>
            <a:endParaRPr sz="4400">
              <a:solidFill>
                <a:srgbClr val="FF7A2E"/>
              </a:solidFill>
            </a:endParaRPr>
          </a:p>
        </p:txBody>
      </p:sp>
      <p:pic>
        <p:nvPicPr>
          <p:cNvPr id="97" name="Google Shape;97;g7371741aa8_0_0" descr="Logo for the Geneva Office for Human Rights Education (3 brown dots over a v with the letters GO-HRE on a white circle)"/>
          <p:cNvPicPr preferRelativeResize="0"/>
          <p:nvPr/>
        </p:nvPicPr>
        <p:blipFill rotWithShape="1">
          <a:blip r:embed="rId3">
            <a:alphaModFix/>
          </a:blip>
          <a:srcRect/>
          <a:stretch/>
        </p:blipFill>
        <p:spPr>
          <a:xfrm>
            <a:off x="8142067" y="69273"/>
            <a:ext cx="914400" cy="914400"/>
          </a:xfrm>
          <a:prstGeom prst="rect">
            <a:avLst/>
          </a:prstGeom>
          <a:noFill/>
          <a:ln>
            <a:noFill/>
          </a:ln>
        </p:spPr>
      </p:pic>
      <p:sp>
        <p:nvSpPr>
          <p:cNvPr id="98" name="Google Shape;98;g7371741aa8_0_0"/>
          <p:cNvSpPr txBox="1">
            <a:spLocks noGrp="1"/>
          </p:cNvSpPr>
          <p:nvPr>
            <p:ph type="ctrTitle"/>
          </p:nvPr>
        </p:nvSpPr>
        <p:spPr>
          <a:xfrm>
            <a:off x="61525" y="4412125"/>
            <a:ext cx="8994900" cy="6153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4800"/>
              <a:buNone/>
            </a:pPr>
            <a:r>
              <a:rPr lang="en-US" sz="2400">
                <a:solidFill>
                  <a:srgbClr val="FFCC00"/>
                </a:solidFill>
              </a:rPr>
              <a:t>Geneva Office of Human Rights Education</a:t>
            </a:r>
            <a:endParaRPr sz="2400">
              <a:solidFill>
                <a:srgbClr val="FFCC00"/>
              </a:solidFill>
            </a:endParaRPr>
          </a:p>
        </p:txBody>
      </p:sp>
      <p:sp>
        <p:nvSpPr>
          <p:cNvPr id="99" name="Google Shape;99;g7371741aa8_0_0"/>
          <p:cNvSpPr txBox="1">
            <a:spLocks noGrp="1"/>
          </p:cNvSpPr>
          <p:nvPr>
            <p:ph type="ctrTitle"/>
          </p:nvPr>
        </p:nvSpPr>
        <p:spPr>
          <a:xfrm>
            <a:off x="342900" y="218825"/>
            <a:ext cx="1336500" cy="6153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4800"/>
              <a:buNone/>
            </a:pPr>
            <a:r>
              <a:rPr lang="en-US" sz="2400">
                <a:solidFill>
                  <a:srgbClr val="FFCC00"/>
                </a:solidFill>
              </a:rPr>
              <a:t>Colega</a:t>
            </a:r>
            <a:endParaRPr sz="2400">
              <a:solidFill>
                <a:srgbClr val="FFCC00"/>
              </a:solidFill>
            </a:endParaRPr>
          </a:p>
        </p:txBody>
      </p:sp>
      <p:pic>
        <p:nvPicPr>
          <p:cNvPr id="100" name="Google Shape;100;g7371741aa8_0_0"/>
          <p:cNvPicPr preferRelativeResize="0">
            <a:picLocks noChangeAspect="1"/>
          </p:cNvPicPr>
          <p:nvPr/>
        </p:nvPicPr>
        <p:blipFill rotWithShape="1">
          <a:blip r:embed="rId4">
            <a:alphaModFix/>
          </a:blip>
          <a:srcRect l="4310" t="2703" r="4056" b="3342"/>
          <a:stretch/>
        </p:blipFill>
        <p:spPr>
          <a:xfrm>
            <a:off x="396054" y="1236287"/>
            <a:ext cx="4873752" cy="2581417"/>
          </a:xfrm>
          <a:custGeom>
            <a:avLst/>
            <a:gdLst>
              <a:gd name="connsiteX0" fmla="*/ 0 w 4873752"/>
              <a:gd name="connsiteY0" fmla="*/ 0 h 2581417"/>
              <a:gd name="connsiteX1" fmla="*/ 639003 w 4873752"/>
              <a:gd name="connsiteY1" fmla="*/ 0 h 2581417"/>
              <a:gd name="connsiteX2" fmla="*/ 1229269 w 4873752"/>
              <a:gd name="connsiteY2" fmla="*/ 0 h 2581417"/>
              <a:gd name="connsiteX3" fmla="*/ 1868272 w 4873752"/>
              <a:gd name="connsiteY3" fmla="*/ 0 h 2581417"/>
              <a:gd name="connsiteX4" fmla="*/ 2458537 w 4873752"/>
              <a:gd name="connsiteY4" fmla="*/ 0 h 2581417"/>
              <a:gd name="connsiteX5" fmla="*/ 3000065 w 4873752"/>
              <a:gd name="connsiteY5" fmla="*/ 0 h 2581417"/>
              <a:gd name="connsiteX6" fmla="*/ 3492856 w 4873752"/>
              <a:gd name="connsiteY6" fmla="*/ 0 h 2581417"/>
              <a:gd name="connsiteX7" fmla="*/ 3888171 w 4873752"/>
              <a:gd name="connsiteY7" fmla="*/ 0 h 2581417"/>
              <a:gd name="connsiteX8" fmla="*/ 4332224 w 4873752"/>
              <a:gd name="connsiteY8" fmla="*/ 0 h 2581417"/>
              <a:gd name="connsiteX9" fmla="*/ 4873752 w 4873752"/>
              <a:gd name="connsiteY9" fmla="*/ 0 h 2581417"/>
              <a:gd name="connsiteX10" fmla="*/ 4873752 w 4873752"/>
              <a:gd name="connsiteY10" fmla="*/ 516283 h 2581417"/>
              <a:gd name="connsiteX11" fmla="*/ 4873752 w 4873752"/>
              <a:gd name="connsiteY11" fmla="*/ 955124 h 2581417"/>
              <a:gd name="connsiteX12" fmla="*/ 4873752 w 4873752"/>
              <a:gd name="connsiteY12" fmla="*/ 1471408 h 2581417"/>
              <a:gd name="connsiteX13" fmla="*/ 4873752 w 4873752"/>
              <a:gd name="connsiteY13" fmla="*/ 1910249 h 2581417"/>
              <a:gd name="connsiteX14" fmla="*/ 4873752 w 4873752"/>
              <a:gd name="connsiteY14" fmla="*/ 2581417 h 2581417"/>
              <a:gd name="connsiteX15" fmla="*/ 4478437 w 4873752"/>
              <a:gd name="connsiteY15" fmla="*/ 2581417 h 2581417"/>
              <a:gd name="connsiteX16" fmla="*/ 4034384 w 4873752"/>
              <a:gd name="connsiteY16" fmla="*/ 2581417 h 2581417"/>
              <a:gd name="connsiteX17" fmla="*/ 3541593 w 4873752"/>
              <a:gd name="connsiteY17" fmla="*/ 2581417 h 2581417"/>
              <a:gd name="connsiteX18" fmla="*/ 2951328 w 4873752"/>
              <a:gd name="connsiteY18" fmla="*/ 2581417 h 2581417"/>
              <a:gd name="connsiteX19" fmla="*/ 2458537 w 4873752"/>
              <a:gd name="connsiteY19" fmla="*/ 2581417 h 2581417"/>
              <a:gd name="connsiteX20" fmla="*/ 1917009 w 4873752"/>
              <a:gd name="connsiteY20" fmla="*/ 2581417 h 2581417"/>
              <a:gd name="connsiteX21" fmla="*/ 1424219 w 4873752"/>
              <a:gd name="connsiteY21" fmla="*/ 2581417 h 2581417"/>
              <a:gd name="connsiteX22" fmla="*/ 785216 w 4873752"/>
              <a:gd name="connsiteY22" fmla="*/ 2581417 h 2581417"/>
              <a:gd name="connsiteX23" fmla="*/ 0 w 4873752"/>
              <a:gd name="connsiteY23" fmla="*/ 2581417 h 2581417"/>
              <a:gd name="connsiteX24" fmla="*/ 0 w 4873752"/>
              <a:gd name="connsiteY24" fmla="*/ 2142576 h 2581417"/>
              <a:gd name="connsiteX25" fmla="*/ 0 w 4873752"/>
              <a:gd name="connsiteY25" fmla="*/ 1600479 h 2581417"/>
              <a:gd name="connsiteX26" fmla="*/ 0 w 4873752"/>
              <a:gd name="connsiteY26" fmla="*/ 1058381 h 2581417"/>
              <a:gd name="connsiteX27" fmla="*/ 0 w 4873752"/>
              <a:gd name="connsiteY27" fmla="*/ 542098 h 2581417"/>
              <a:gd name="connsiteX28" fmla="*/ 0 w 4873752"/>
              <a:gd name="connsiteY28" fmla="*/ 0 h 2581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73752" h="2581417" extrusionOk="0">
                <a:moveTo>
                  <a:pt x="0" y="0"/>
                </a:moveTo>
                <a:cubicBezTo>
                  <a:pt x="180584" y="-58487"/>
                  <a:pt x="375799" y="28896"/>
                  <a:pt x="639003" y="0"/>
                </a:cubicBezTo>
                <a:cubicBezTo>
                  <a:pt x="902207" y="-28896"/>
                  <a:pt x="1033026" y="64083"/>
                  <a:pt x="1229269" y="0"/>
                </a:cubicBezTo>
                <a:cubicBezTo>
                  <a:pt x="1425512" y="-64083"/>
                  <a:pt x="1644648" y="50386"/>
                  <a:pt x="1868272" y="0"/>
                </a:cubicBezTo>
                <a:cubicBezTo>
                  <a:pt x="2091896" y="-50386"/>
                  <a:pt x="2327694" y="41345"/>
                  <a:pt x="2458537" y="0"/>
                </a:cubicBezTo>
                <a:cubicBezTo>
                  <a:pt x="2589381" y="-41345"/>
                  <a:pt x="2820328" y="35009"/>
                  <a:pt x="3000065" y="0"/>
                </a:cubicBezTo>
                <a:cubicBezTo>
                  <a:pt x="3179802" y="-35009"/>
                  <a:pt x="3274618" y="11006"/>
                  <a:pt x="3492856" y="0"/>
                </a:cubicBezTo>
                <a:cubicBezTo>
                  <a:pt x="3711094" y="-11006"/>
                  <a:pt x="3740407" y="13314"/>
                  <a:pt x="3888171" y="0"/>
                </a:cubicBezTo>
                <a:cubicBezTo>
                  <a:pt x="4035936" y="-13314"/>
                  <a:pt x="4196446" y="37414"/>
                  <a:pt x="4332224" y="0"/>
                </a:cubicBezTo>
                <a:cubicBezTo>
                  <a:pt x="4468002" y="-37414"/>
                  <a:pt x="4648860" y="51034"/>
                  <a:pt x="4873752" y="0"/>
                </a:cubicBezTo>
                <a:cubicBezTo>
                  <a:pt x="4922563" y="170680"/>
                  <a:pt x="4817181" y="326156"/>
                  <a:pt x="4873752" y="516283"/>
                </a:cubicBezTo>
                <a:cubicBezTo>
                  <a:pt x="4930323" y="706410"/>
                  <a:pt x="4828313" y="762990"/>
                  <a:pt x="4873752" y="955124"/>
                </a:cubicBezTo>
                <a:cubicBezTo>
                  <a:pt x="4919191" y="1147258"/>
                  <a:pt x="4829487" y="1248805"/>
                  <a:pt x="4873752" y="1471408"/>
                </a:cubicBezTo>
                <a:cubicBezTo>
                  <a:pt x="4918017" y="1694011"/>
                  <a:pt x="4868263" y="1773840"/>
                  <a:pt x="4873752" y="1910249"/>
                </a:cubicBezTo>
                <a:cubicBezTo>
                  <a:pt x="4879241" y="2046658"/>
                  <a:pt x="4844090" y="2258409"/>
                  <a:pt x="4873752" y="2581417"/>
                </a:cubicBezTo>
                <a:cubicBezTo>
                  <a:pt x="4708240" y="2587833"/>
                  <a:pt x="4637460" y="2565439"/>
                  <a:pt x="4478437" y="2581417"/>
                </a:cubicBezTo>
                <a:cubicBezTo>
                  <a:pt x="4319414" y="2597395"/>
                  <a:pt x="4151019" y="2559217"/>
                  <a:pt x="4034384" y="2581417"/>
                </a:cubicBezTo>
                <a:cubicBezTo>
                  <a:pt x="3917749" y="2603617"/>
                  <a:pt x="3657157" y="2561437"/>
                  <a:pt x="3541593" y="2581417"/>
                </a:cubicBezTo>
                <a:cubicBezTo>
                  <a:pt x="3426029" y="2601397"/>
                  <a:pt x="3200246" y="2540237"/>
                  <a:pt x="2951328" y="2581417"/>
                </a:cubicBezTo>
                <a:cubicBezTo>
                  <a:pt x="2702411" y="2622597"/>
                  <a:pt x="2574633" y="2550385"/>
                  <a:pt x="2458537" y="2581417"/>
                </a:cubicBezTo>
                <a:cubicBezTo>
                  <a:pt x="2342441" y="2612449"/>
                  <a:pt x="2064200" y="2561191"/>
                  <a:pt x="1917009" y="2581417"/>
                </a:cubicBezTo>
                <a:cubicBezTo>
                  <a:pt x="1769818" y="2601643"/>
                  <a:pt x="1549004" y="2537905"/>
                  <a:pt x="1424219" y="2581417"/>
                </a:cubicBezTo>
                <a:cubicBezTo>
                  <a:pt x="1299434" y="2624929"/>
                  <a:pt x="1034455" y="2557745"/>
                  <a:pt x="785216" y="2581417"/>
                </a:cubicBezTo>
                <a:cubicBezTo>
                  <a:pt x="535977" y="2605089"/>
                  <a:pt x="389884" y="2567395"/>
                  <a:pt x="0" y="2581417"/>
                </a:cubicBezTo>
                <a:cubicBezTo>
                  <a:pt x="-25692" y="2374520"/>
                  <a:pt x="5755" y="2255399"/>
                  <a:pt x="0" y="2142576"/>
                </a:cubicBezTo>
                <a:cubicBezTo>
                  <a:pt x="-5755" y="2029753"/>
                  <a:pt x="43848" y="1766749"/>
                  <a:pt x="0" y="1600479"/>
                </a:cubicBezTo>
                <a:cubicBezTo>
                  <a:pt x="-43848" y="1434209"/>
                  <a:pt x="2298" y="1239562"/>
                  <a:pt x="0" y="1058381"/>
                </a:cubicBezTo>
                <a:cubicBezTo>
                  <a:pt x="-2298" y="877200"/>
                  <a:pt x="32987" y="680477"/>
                  <a:pt x="0" y="542098"/>
                </a:cubicBezTo>
                <a:cubicBezTo>
                  <a:pt x="-32987" y="403719"/>
                  <a:pt x="24860" y="152505"/>
                  <a:pt x="0" y="0"/>
                </a:cubicBezTo>
                <a:close/>
              </a:path>
            </a:pathLst>
          </a:custGeom>
          <a:noFill/>
          <a:ln w="38100">
            <a:solidFill>
              <a:srgbClr val="FF7A2E"/>
            </a:solidFill>
            <a:extLst>
              <a:ext uri="{C807C97D-BFC1-408E-A445-0C87EB9F89A2}">
                <ask:lineSketchStyleProps xmlns:ask="http://schemas.microsoft.com/office/drawing/2018/sketchyshapes" xmlns="" sd="4211950976">
                  <a:prstGeom prst="rect">
                    <a:avLst/>
                  </a:prstGeom>
                  <ask:type>
                    <ask:lineSketchScribble/>
                  </ask:type>
                </ask:lineSketchStyleProps>
              </a:ext>
            </a:extLst>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CC00"/>
        </a:solidFill>
        <a:effectLst/>
      </p:bgPr>
    </p:bg>
    <p:spTree>
      <p:nvGrpSpPr>
        <p:cNvPr id="1" name="Shape 94"/>
        <p:cNvGrpSpPr/>
        <p:nvPr/>
      </p:nvGrpSpPr>
      <p:grpSpPr>
        <a:xfrm>
          <a:off x="0" y="0"/>
          <a:ext cx="0" cy="0"/>
          <a:chOff x="0" y="0"/>
          <a:chExt cx="0" cy="0"/>
        </a:xfrm>
      </p:grpSpPr>
      <p:sp>
        <p:nvSpPr>
          <p:cNvPr id="123" name="Google Shape;123;g7372b59db7_0_108"/>
          <p:cNvSpPr txBox="1"/>
          <p:nvPr/>
        </p:nvSpPr>
        <p:spPr>
          <a:xfrm>
            <a:off x="365760" y="318941"/>
            <a:ext cx="6059632" cy="754800"/>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39988"/>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000000"/>
                </a:solidFill>
                <a:effectLst/>
                <a:uLnTx/>
                <a:uFillTx/>
                <a:latin typeface="Arial" panose="020B0604020202020204" pitchFamily="34" charset="0"/>
                <a:ea typeface="Open Sans ExtraBold"/>
                <a:cs typeface="Arial" panose="020B0604020202020204" pitchFamily="34" charset="0"/>
                <a:sym typeface="Open Sans ExtraBold"/>
              </a:rPr>
              <a:t>Materials Needed</a:t>
            </a:r>
            <a:endParaRPr kumimoji="0" sz="5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pic>
        <p:nvPicPr>
          <p:cNvPr id="124" name="Google Shape;124;g7372b59db7_0_108" descr="Light bulb in a yellow square the icon used to indicate facilitator tips in the presentation"/>
          <p:cNvPicPr preferRelativeResize="0"/>
          <p:nvPr/>
        </p:nvPicPr>
        <p:blipFill rotWithShape="1">
          <a:blip r:embed="rId3">
            <a:alphaModFix/>
          </a:blip>
          <a:srcRect/>
          <a:stretch/>
        </p:blipFill>
        <p:spPr>
          <a:xfrm>
            <a:off x="8070425" y="208100"/>
            <a:ext cx="846706" cy="846706"/>
          </a:xfrm>
          <a:prstGeom prst="rect">
            <a:avLst/>
          </a:prstGeom>
          <a:noFill/>
          <a:ln>
            <a:noFill/>
          </a:ln>
        </p:spPr>
      </p:pic>
      <p:graphicFrame>
        <p:nvGraphicFramePr>
          <p:cNvPr id="2" name="Table 2">
            <a:extLst>
              <a:ext uri="{FF2B5EF4-FFF2-40B4-BE49-F238E27FC236}">
                <a16:creationId xmlns:a16="http://schemas.microsoft.com/office/drawing/2014/main" id="{97133038-E003-4CA8-BA99-5466EA413D32}"/>
              </a:ext>
            </a:extLst>
          </p:cNvPr>
          <p:cNvGraphicFramePr>
            <a:graphicFrameLocks noGrp="1"/>
          </p:cNvGraphicFramePr>
          <p:nvPr>
            <p:extLst>
              <p:ext uri="{D42A27DB-BD31-4B8C-83A1-F6EECF244321}">
                <p14:modId xmlns:p14="http://schemas.microsoft.com/office/powerpoint/2010/main" val="2793908556"/>
              </p:ext>
            </p:extLst>
          </p:nvPr>
        </p:nvGraphicFramePr>
        <p:xfrm>
          <a:off x="365760" y="1371598"/>
          <a:ext cx="8412480" cy="3291840"/>
        </p:xfrm>
        <a:graphic>
          <a:graphicData uri="http://schemas.openxmlformats.org/drawingml/2006/table">
            <a:tbl>
              <a:tblPr firstRow="1" bandRow="1">
                <a:tableStyleId>{5940675A-B579-460E-94D1-54222C63F5DA}</a:tableStyleId>
              </a:tblPr>
              <a:tblGrid>
                <a:gridCol w="457200">
                  <a:extLst>
                    <a:ext uri="{9D8B030D-6E8A-4147-A177-3AD203B41FA5}">
                      <a16:colId xmlns:a16="http://schemas.microsoft.com/office/drawing/2014/main" val="3743268562"/>
                    </a:ext>
                  </a:extLst>
                </a:gridCol>
                <a:gridCol w="7955280">
                  <a:extLst>
                    <a:ext uri="{9D8B030D-6E8A-4147-A177-3AD203B41FA5}">
                      <a16:colId xmlns:a16="http://schemas.microsoft.com/office/drawing/2014/main" val="22100770"/>
                    </a:ext>
                  </a:extLst>
                </a:gridCol>
              </a:tblGrid>
              <a:tr h="548640">
                <a:tc>
                  <a:txBody>
                    <a:bodyPr/>
                    <a:lstStyle/>
                    <a:p>
                      <a:pPr algn="ctr"/>
                      <a:r>
                        <a:rPr lang="en-US" b="1" dirty="0">
                          <a:solidFill>
                            <a:schemeClr val="bg1"/>
                          </a:solidFill>
                          <a:effectLst>
                            <a:outerShdw blurRad="38100" dist="38100" dir="2700000" algn="tl">
                              <a:srgbClr val="000000">
                                <a:alpha val="43137"/>
                              </a:srgbClr>
                            </a:outerShdw>
                          </a:effectLst>
                        </a:rPr>
                        <a:t>1</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0" dirty="0"/>
                        <a:t>Markers, Chalk, Flip chart, Chalkboard, Large piece of paper</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273176950"/>
                  </a:ext>
                </a:extLst>
              </a:tr>
              <a:tr h="548640">
                <a:tc>
                  <a:txBody>
                    <a:bodyPr/>
                    <a:lstStyle/>
                    <a:p>
                      <a:pPr algn="ctr"/>
                      <a:r>
                        <a:rPr lang="en-US" b="1" dirty="0">
                          <a:solidFill>
                            <a:schemeClr val="bg1"/>
                          </a:solidFill>
                          <a:effectLst>
                            <a:outerShdw blurRad="38100" dist="38100" dir="2700000" algn="tl">
                              <a:srgbClr val="000000">
                                <a:alpha val="43137"/>
                              </a:srgbClr>
                            </a:outerShdw>
                          </a:effectLst>
                        </a:rPr>
                        <a:t>2</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0" dirty="0"/>
                        <a:t>Story:  A Pet for </a:t>
                      </a:r>
                      <a:r>
                        <a:rPr lang="en-US" b="0" dirty="0" err="1"/>
                        <a:t>JoZy</a:t>
                      </a:r>
                      <a:r>
                        <a:rPr lang="en-US" b="0" dirty="0"/>
                        <a:t>, the Joey</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260441599"/>
                  </a:ext>
                </a:extLst>
              </a:tr>
              <a:tr h="548640">
                <a:tc>
                  <a:txBody>
                    <a:bodyPr/>
                    <a:lstStyle/>
                    <a:p>
                      <a:pPr algn="ctr"/>
                      <a:r>
                        <a:rPr lang="en-US" b="1" dirty="0">
                          <a:solidFill>
                            <a:schemeClr val="bg1"/>
                          </a:solidFill>
                          <a:effectLst>
                            <a:outerShdw blurRad="38100" dist="38100" dir="2700000" algn="tl">
                              <a:srgbClr val="000000">
                                <a:alpha val="43137"/>
                              </a:srgbClr>
                            </a:outerShdw>
                          </a:effectLst>
                        </a:rPr>
                        <a:t>3</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0" dirty="0"/>
                        <a:t>Talking Stick</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025232104"/>
                  </a:ext>
                </a:extLst>
              </a:tr>
              <a:tr h="548640">
                <a:tc>
                  <a:txBody>
                    <a:bodyPr/>
                    <a:lstStyle/>
                    <a:p>
                      <a:pPr algn="ctr"/>
                      <a:r>
                        <a:rPr lang="en-US" b="1" dirty="0">
                          <a:solidFill>
                            <a:schemeClr val="bg1"/>
                          </a:solidFill>
                          <a:effectLst>
                            <a:outerShdw blurRad="38100" dist="38100" dir="2700000" algn="tl">
                              <a:srgbClr val="000000">
                                <a:alpha val="43137"/>
                              </a:srgbClr>
                            </a:outerShdw>
                          </a:effectLst>
                        </a:rPr>
                        <a:t>4</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0" dirty="0"/>
                        <a:t>Class Roll</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513964692"/>
                  </a:ext>
                </a:extLst>
              </a:tr>
              <a:tr h="548640">
                <a:tc>
                  <a:txBody>
                    <a:bodyPr/>
                    <a:lstStyle/>
                    <a:p>
                      <a:pPr algn="ctr"/>
                      <a:r>
                        <a:rPr lang="en-US" b="1" dirty="0">
                          <a:solidFill>
                            <a:schemeClr val="bg1"/>
                          </a:solidFill>
                          <a:effectLst>
                            <a:outerShdw blurRad="38100" dist="38100" dir="2700000" algn="tl">
                              <a:srgbClr val="000000">
                                <a:alpha val="43137"/>
                              </a:srgbClr>
                            </a:outerShdw>
                          </a:effectLst>
                        </a:rPr>
                        <a:t>5</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0" dirty="0"/>
                        <a:t>Class Rules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141121133"/>
                  </a:ext>
                </a:extLst>
              </a:tr>
              <a:tr h="548640">
                <a:tc>
                  <a:txBody>
                    <a:bodyPr/>
                    <a:lstStyle/>
                    <a:p>
                      <a:pPr algn="ctr"/>
                      <a:r>
                        <a:rPr lang="en-US" b="1" dirty="0">
                          <a:solidFill>
                            <a:schemeClr val="bg1"/>
                          </a:solidFill>
                          <a:effectLst>
                            <a:outerShdw blurRad="38100" dist="38100" dir="2700000" algn="tl">
                              <a:srgbClr val="000000">
                                <a:alpha val="43137"/>
                              </a:srgbClr>
                            </a:outerShdw>
                          </a:effectLst>
                        </a:rPr>
                        <a:t>6</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tx1"/>
                    </a:solidFill>
                  </a:tcPr>
                </a:tc>
                <a:tc>
                  <a:txBody>
                    <a:bodyPr/>
                    <a:lstStyle/>
                    <a:p>
                      <a:r>
                        <a:rPr lang="en-US" b="0" dirty="0"/>
                        <a:t>Song: Here we are Together</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533119009"/>
                  </a:ext>
                </a:extLst>
              </a:tr>
            </a:tbl>
          </a:graphicData>
        </a:graphic>
      </p:graphicFrame>
    </p:spTree>
    <p:extLst>
      <p:ext uri="{BB962C8B-B14F-4D97-AF65-F5344CB8AC3E}">
        <p14:creationId xmlns:p14="http://schemas.microsoft.com/office/powerpoint/2010/main" val="36728050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rgbClr val="0B4860"/>
        </a:solidFill>
        <a:effectLst/>
      </p:bgPr>
    </p:bg>
    <p:spTree>
      <p:nvGrpSpPr>
        <p:cNvPr id="1" name="Shape 87"/>
        <p:cNvGrpSpPr/>
        <p:nvPr/>
      </p:nvGrpSpPr>
      <p:grpSpPr>
        <a:xfrm>
          <a:off x="0" y="0"/>
          <a:ext cx="0" cy="0"/>
          <a:chOff x="0" y="0"/>
          <a:chExt cx="0" cy="0"/>
        </a:xfrm>
      </p:grpSpPr>
      <p:pic>
        <p:nvPicPr>
          <p:cNvPr id="88" name="Google Shape;88;p2" descr="Four children jumping and raising their hands in joy"/>
          <p:cNvPicPr preferRelativeResize="0"/>
          <p:nvPr/>
        </p:nvPicPr>
        <p:blipFill rotWithShape="1">
          <a:blip r:embed="rId3">
            <a:alphaModFix/>
          </a:blip>
          <a:srcRect/>
          <a:stretch/>
        </p:blipFill>
        <p:spPr>
          <a:xfrm>
            <a:off x="453655" y="1070344"/>
            <a:ext cx="5387002" cy="2913322"/>
          </a:xfrm>
          <a:custGeom>
            <a:avLst/>
            <a:gdLst/>
            <a:ahLst/>
            <a:cxnLst/>
            <a:rect l="l" t="t" r="r" b="b"/>
            <a:pathLst>
              <a:path w="5387002" h="2913322" fill="none" extrusionOk="0">
                <a:moveTo>
                  <a:pt x="0" y="0"/>
                </a:moveTo>
                <a:cubicBezTo>
                  <a:pt x="165954" y="-2018"/>
                  <a:pt x="296387" y="521"/>
                  <a:pt x="490816" y="0"/>
                </a:cubicBezTo>
                <a:cubicBezTo>
                  <a:pt x="685245" y="-521"/>
                  <a:pt x="775479" y="17337"/>
                  <a:pt x="1035501" y="0"/>
                </a:cubicBezTo>
                <a:cubicBezTo>
                  <a:pt x="1295524" y="-17337"/>
                  <a:pt x="1284134" y="14220"/>
                  <a:pt x="1472447" y="0"/>
                </a:cubicBezTo>
                <a:cubicBezTo>
                  <a:pt x="1660760" y="-14220"/>
                  <a:pt x="1901130" y="30910"/>
                  <a:pt x="2178743" y="0"/>
                </a:cubicBezTo>
                <a:cubicBezTo>
                  <a:pt x="2456356" y="-30910"/>
                  <a:pt x="2451350" y="24776"/>
                  <a:pt x="2615689" y="0"/>
                </a:cubicBezTo>
                <a:cubicBezTo>
                  <a:pt x="2780028" y="-24776"/>
                  <a:pt x="2952105" y="37398"/>
                  <a:pt x="3052634" y="0"/>
                </a:cubicBezTo>
                <a:cubicBezTo>
                  <a:pt x="3153164" y="-37398"/>
                  <a:pt x="3450802" y="10860"/>
                  <a:pt x="3705060" y="0"/>
                </a:cubicBezTo>
                <a:cubicBezTo>
                  <a:pt x="3959318" y="-10860"/>
                  <a:pt x="4017130" y="56989"/>
                  <a:pt x="4249746" y="0"/>
                </a:cubicBezTo>
                <a:cubicBezTo>
                  <a:pt x="4482362" y="-56989"/>
                  <a:pt x="5077507" y="47300"/>
                  <a:pt x="5387002" y="0"/>
                </a:cubicBezTo>
                <a:cubicBezTo>
                  <a:pt x="5434438" y="149814"/>
                  <a:pt x="5372321" y="284275"/>
                  <a:pt x="5387002" y="524398"/>
                </a:cubicBezTo>
                <a:cubicBezTo>
                  <a:pt x="5401683" y="764521"/>
                  <a:pt x="5351431" y="899283"/>
                  <a:pt x="5387002" y="1165329"/>
                </a:cubicBezTo>
                <a:cubicBezTo>
                  <a:pt x="5422573" y="1431375"/>
                  <a:pt x="5361918" y="1580066"/>
                  <a:pt x="5387002" y="1777126"/>
                </a:cubicBezTo>
                <a:cubicBezTo>
                  <a:pt x="5412086" y="1974186"/>
                  <a:pt x="5346034" y="2112518"/>
                  <a:pt x="5387002" y="2301524"/>
                </a:cubicBezTo>
                <a:cubicBezTo>
                  <a:pt x="5427970" y="2490530"/>
                  <a:pt x="5381628" y="2666367"/>
                  <a:pt x="5387002" y="2913322"/>
                </a:cubicBezTo>
                <a:cubicBezTo>
                  <a:pt x="5066264" y="2993972"/>
                  <a:pt x="4886055" y="2905146"/>
                  <a:pt x="4680706" y="2913322"/>
                </a:cubicBezTo>
                <a:cubicBezTo>
                  <a:pt x="4475357" y="2921498"/>
                  <a:pt x="4416176" y="2896873"/>
                  <a:pt x="4243760" y="2913322"/>
                </a:cubicBezTo>
                <a:cubicBezTo>
                  <a:pt x="4071344" y="2929771"/>
                  <a:pt x="3816812" y="2842194"/>
                  <a:pt x="3537465" y="2913322"/>
                </a:cubicBezTo>
                <a:cubicBezTo>
                  <a:pt x="3258119" y="2984450"/>
                  <a:pt x="3164698" y="2837656"/>
                  <a:pt x="2885039" y="2913322"/>
                </a:cubicBezTo>
                <a:cubicBezTo>
                  <a:pt x="2605380" y="2988988"/>
                  <a:pt x="2469210" y="2884633"/>
                  <a:pt x="2286483" y="2913322"/>
                </a:cubicBezTo>
                <a:cubicBezTo>
                  <a:pt x="2103756" y="2942011"/>
                  <a:pt x="1969735" y="2887162"/>
                  <a:pt x="1741797" y="2913322"/>
                </a:cubicBezTo>
                <a:cubicBezTo>
                  <a:pt x="1513859" y="2939482"/>
                  <a:pt x="1264512" y="2883843"/>
                  <a:pt x="1143242" y="2913322"/>
                </a:cubicBezTo>
                <a:cubicBezTo>
                  <a:pt x="1021973" y="2942801"/>
                  <a:pt x="792980" y="2887591"/>
                  <a:pt x="652426" y="2913322"/>
                </a:cubicBezTo>
                <a:cubicBezTo>
                  <a:pt x="511872" y="2939053"/>
                  <a:pt x="295805" y="2840668"/>
                  <a:pt x="0" y="2913322"/>
                </a:cubicBezTo>
                <a:cubicBezTo>
                  <a:pt x="-61016" y="2614059"/>
                  <a:pt x="29564" y="2575651"/>
                  <a:pt x="0" y="2272391"/>
                </a:cubicBezTo>
                <a:cubicBezTo>
                  <a:pt x="-29564" y="1969131"/>
                  <a:pt x="28004" y="1833856"/>
                  <a:pt x="0" y="1631460"/>
                </a:cubicBezTo>
                <a:cubicBezTo>
                  <a:pt x="-28004" y="1429064"/>
                  <a:pt x="33322" y="1263348"/>
                  <a:pt x="0" y="1019663"/>
                </a:cubicBezTo>
                <a:cubicBezTo>
                  <a:pt x="-33322" y="775978"/>
                  <a:pt x="26557" y="329729"/>
                  <a:pt x="0" y="0"/>
                </a:cubicBezTo>
                <a:close/>
              </a:path>
              <a:path w="5387002" h="2913322" extrusionOk="0">
                <a:moveTo>
                  <a:pt x="0" y="0"/>
                </a:moveTo>
                <a:cubicBezTo>
                  <a:pt x="124897" y="-28902"/>
                  <a:pt x="319477" y="44194"/>
                  <a:pt x="598556" y="0"/>
                </a:cubicBezTo>
                <a:cubicBezTo>
                  <a:pt x="877635" y="-44194"/>
                  <a:pt x="1069442" y="43339"/>
                  <a:pt x="1197112" y="0"/>
                </a:cubicBezTo>
                <a:cubicBezTo>
                  <a:pt x="1324782" y="-43339"/>
                  <a:pt x="1462009" y="38128"/>
                  <a:pt x="1687927" y="0"/>
                </a:cubicBezTo>
                <a:cubicBezTo>
                  <a:pt x="1913846" y="-38128"/>
                  <a:pt x="2095475" y="32419"/>
                  <a:pt x="2394223" y="0"/>
                </a:cubicBezTo>
                <a:cubicBezTo>
                  <a:pt x="2692971" y="-32419"/>
                  <a:pt x="2837457" y="42436"/>
                  <a:pt x="3046649" y="0"/>
                </a:cubicBezTo>
                <a:cubicBezTo>
                  <a:pt x="3255841" y="-42436"/>
                  <a:pt x="3541972" y="43783"/>
                  <a:pt x="3752945" y="0"/>
                </a:cubicBezTo>
                <a:cubicBezTo>
                  <a:pt x="3963918" y="-43783"/>
                  <a:pt x="4101119" y="9454"/>
                  <a:pt x="4243760" y="0"/>
                </a:cubicBezTo>
                <a:cubicBezTo>
                  <a:pt x="4386402" y="-9454"/>
                  <a:pt x="4561230" y="13387"/>
                  <a:pt x="4680706" y="0"/>
                </a:cubicBezTo>
                <a:cubicBezTo>
                  <a:pt x="4800182" y="-13387"/>
                  <a:pt x="5244059" y="80642"/>
                  <a:pt x="5387002" y="0"/>
                </a:cubicBezTo>
                <a:cubicBezTo>
                  <a:pt x="5405962" y="149279"/>
                  <a:pt x="5329345" y="449870"/>
                  <a:pt x="5387002" y="611798"/>
                </a:cubicBezTo>
                <a:cubicBezTo>
                  <a:pt x="5444659" y="773726"/>
                  <a:pt x="5345062" y="964638"/>
                  <a:pt x="5387002" y="1252728"/>
                </a:cubicBezTo>
                <a:cubicBezTo>
                  <a:pt x="5428942" y="1540818"/>
                  <a:pt x="5361675" y="1704057"/>
                  <a:pt x="5387002" y="1893659"/>
                </a:cubicBezTo>
                <a:cubicBezTo>
                  <a:pt x="5412329" y="2083261"/>
                  <a:pt x="5354587" y="2470106"/>
                  <a:pt x="5387002" y="2913322"/>
                </a:cubicBezTo>
                <a:cubicBezTo>
                  <a:pt x="5042568" y="2948815"/>
                  <a:pt x="4947130" y="2831481"/>
                  <a:pt x="4680706" y="2913322"/>
                </a:cubicBezTo>
                <a:cubicBezTo>
                  <a:pt x="4414282" y="2995163"/>
                  <a:pt x="4416648" y="2887390"/>
                  <a:pt x="4189890" y="2913322"/>
                </a:cubicBezTo>
                <a:cubicBezTo>
                  <a:pt x="3963132" y="2939254"/>
                  <a:pt x="3918342" y="2871668"/>
                  <a:pt x="3752945" y="2913322"/>
                </a:cubicBezTo>
                <a:cubicBezTo>
                  <a:pt x="3587548" y="2954976"/>
                  <a:pt x="3424165" y="2904945"/>
                  <a:pt x="3262129" y="2913322"/>
                </a:cubicBezTo>
                <a:cubicBezTo>
                  <a:pt x="3100093" y="2921699"/>
                  <a:pt x="2895715" y="2846512"/>
                  <a:pt x="2609703" y="2913322"/>
                </a:cubicBezTo>
                <a:cubicBezTo>
                  <a:pt x="2323691" y="2980132"/>
                  <a:pt x="2350335" y="2897220"/>
                  <a:pt x="2118887" y="2913322"/>
                </a:cubicBezTo>
                <a:cubicBezTo>
                  <a:pt x="1887439" y="2929424"/>
                  <a:pt x="1816952" y="2864144"/>
                  <a:pt x="1520332" y="2913322"/>
                </a:cubicBezTo>
                <a:cubicBezTo>
                  <a:pt x="1223712" y="2962500"/>
                  <a:pt x="1096442" y="2888249"/>
                  <a:pt x="975646" y="2913322"/>
                </a:cubicBezTo>
                <a:cubicBezTo>
                  <a:pt x="854850" y="2938395"/>
                  <a:pt x="738138" y="2912257"/>
                  <a:pt x="538700" y="2913322"/>
                </a:cubicBezTo>
                <a:cubicBezTo>
                  <a:pt x="339262" y="2914387"/>
                  <a:pt x="127684" y="2892519"/>
                  <a:pt x="0" y="2913322"/>
                </a:cubicBezTo>
                <a:cubicBezTo>
                  <a:pt x="-39699" y="2726783"/>
                  <a:pt x="10097" y="2564190"/>
                  <a:pt x="0" y="2418057"/>
                </a:cubicBezTo>
                <a:cubicBezTo>
                  <a:pt x="-10097" y="2271925"/>
                  <a:pt x="71329" y="2026662"/>
                  <a:pt x="0" y="1777126"/>
                </a:cubicBezTo>
                <a:cubicBezTo>
                  <a:pt x="-71329" y="1527590"/>
                  <a:pt x="53405" y="1427504"/>
                  <a:pt x="0" y="1252728"/>
                </a:cubicBezTo>
                <a:cubicBezTo>
                  <a:pt x="-53405" y="1077952"/>
                  <a:pt x="72253" y="856860"/>
                  <a:pt x="0" y="611798"/>
                </a:cubicBezTo>
                <a:cubicBezTo>
                  <a:pt x="-72253" y="366736"/>
                  <a:pt x="28832" y="182064"/>
                  <a:pt x="0" y="0"/>
                </a:cubicBezTo>
                <a:close/>
              </a:path>
            </a:pathLst>
          </a:custGeom>
          <a:noFill/>
          <a:ln w="28575" cap="flat" cmpd="sng">
            <a:solidFill>
              <a:srgbClr val="FF7A2E"/>
            </a:solidFill>
            <a:prstDash val="solid"/>
            <a:round/>
            <a:headEnd type="none" w="sm" len="sm"/>
            <a:tailEnd type="none" w="sm" len="sm"/>
          </a:ln>
        </p:spPr>
      </p:pic>
      <p:sp>
        <p:nvSpPr>
          <p:cNvPr id="89" name="Google Shape;89;p2"/>
          <p:cNvSpPr txBox="1">
            <a:spLocks noGrp="1"/>
          </p:cNvSpPr>
          <p:nvPr>
            <p:ph type="ctrTitle"/>
          </p:nvPr>
        </p:nvSpPr>
        <p:spPr>
          <a:xfrm>
            <a:off x="5956852" y="1070345"/>
            <a:ext cx="3059557" cy="2913322"/>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4800"/>
              <a:buNone/>
            </a:pPr>
            <a:r>
              <a:rPr lang="en-US" sz="5400">
                <a:solidFill>
                  <a:srgbClr val="FF7A2E"/>
                </a:solidFill>
              </a:rPr>
              <a:t>I Have Rights</a:t>
            </a:r>
            <a:br>
              <a:rPr lang="en-US" sz="4400">
                <a:solidFill>
                  <a:srgbClr val="FF7A2E"/>
                </a:solidFill>
              </a:rPr>
            </a:br>
            <a:br>
              <a:rPr lang="en-US" sz="2800">
                <a:solidFill>
                  <a:srgbClr val="FF7A2E"/>
                </a:solidFill>
              </a:rPr>
            </a:br>
            <a:r>
              <a:rPr lang="en-US" sz="2800">
                <a:solidFill>
                  <a:srgbClr val="FF7A2E"/>
                </a:solidFill>
              </a:rPr>
              <a:t>Lesson 2A</a:t>
            </a:r>
            <a:endParaRPr sz="4400">
              <a:solidFill>
                <a:srgbClr val="FF7A2E"/>
              </a:solidFill>
            </a:endParaRPr>
          </a:p>
        </p:txBody>
      </p:sp>
      <p:pic>
        <p:nvPicPr>
          <p:cNvPr id="90" name="Google Shape;90;p2"/>
          <p:cNvPicPr preferRelativeResize="0"/>
          <p:nvPr/>
        </p:nvPicPr>
        <p:blipFill>
          <a:blip r:embed="rId4"/>
          <a:srcRect/>
          <a:stretch/>
        </p:blipFill>
        <p:spPr>
          <a:xfrm>
            <a:off x="8114034" y="86674"/>
            <a:ext cx="914400" cy="914400"/>
          </a:xfrm>
          <a:prstGeom prst="rect">
            <a:avLst/>
          </a:prstGeom>
          <a:noFill/>
          <a:ln>
            <a:noFill/>
          </a:ln>
        </p:spPr>
      </p:pic>
      <p:sp>
        <p:nvSpPr>
          <p:cNvPr id="5" name="Google Shape;87;g7372b59db7_0_507">
            <a:extLst>
              <a:ext uri="{FF2B5EF4-FFF2-40B4-BE49-F238E27FC236}">
                <a16:creationId xmlns:a16="http://schemas.microsoft.com/office/drawing/2014/main" id="{01F8B920-C8FB-4D4C-AE72-F6BBD700B07E}"/>
              </a:ext>
            </a:extLst>
          </p:cNvPr>
          <p:cNvSpPr txBox="1">
            <a:spLocks/>
          </p:cNvSpPr>
          <p:nvPr/>
        </p:nvSpPr>
        <p:spPr>
          <a:xfrm>
            <a:off x="61525" y="4210493"/>
            <a:ext cx="8994900" cy="816932"/>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4800"/>
              <a:buFont typeface="Arial"/>
              <a:buNone/>
              <a:defRPr sz="48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9pPr>
          </a:lstStyle>
          <a:p>
            <a:pPr algn="ctr"/>
            <a:r>
              <a:rPr lang="en-US" sz="2400" dirty="0">
                <a:solidFill>
                  <a:srgbClr val="FFCC00"/>
                </a:solidFill>
              </a:rPr>
              <a:t>Free and Equal</a:t>
            </a:r>
          </a:p>
          <a:p>
            <a:pPr algn="ctr"/>
            <a:r>
              <a:rPr lang="en-US" sz="2400" dirty="0">
                <a:solidFill>
                  <a:srgbClr val="FFCC00"/>
                </a:solidFill>
              </a:rPr>
              <a:t>We All Have the Right to Life, Freedom and Safety</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g7371741aa8_0_391"/>
          <p:cNvSpPr txBox="1">
            <a:spLocks noGrp="1"/>
          </p:cNvSpPr>
          <p:nvPr>
            <p:ph type="title"/>
          </p:nvPr>
        </p:nvSpPr>
        <p:spPr>
          <a:xfrm>
            <a:off x="877474" y="2114559"/>
            <a:ext cx="7666500" cy="9144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3600"/>
              <a:buNone/>
            </a:pPr>
            <a:r>
              <a:rPr lang="en-US"/>
              <a:t>Welcome and Warm Up</a:t>
            </a:r>
            <a:endParaRPr/>
          </a:p>
        </p:txBody>
      </p:sp>
      <p:sp>
        <p:nvSpPr>
          <p:cNvPr id="182" name="Google Shape;182;g7371741aa8_0_391"/>
          <p:cNvSpPr txBox="1">
            <a:spLocks noGrp="1"/>
          </p:cNvSpPr>
          <p:nvPr>
            <p:ph type="body" idx="1"/>
          </p:nvPr>
        </p:nvSpPr>
        <p:spPr>
          <a:xfrm>
            <a:off x="877463" y="1524000"/>
            <a:ext cx="3657600" cy="31086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600"/>
              </a:spcBef>
              <a:spcAft>
                <a:spcPts val="0"/>
              </a:spcAft>
              <a:buSzPts val="1800"/>
              <a:buNone/>
            </a:pPr>
            <a:br>
              <a:rPr lang="en-US" sz="1572"/>
            </a:br>
            <a:endParaRPr sz="1572"/>
          </a:p>
        </p:txBody>
      </p:sp>
      <p:sp>
        <p:nvSpPr>
          <p:cNvPr id="183" name="Google Shape;183;g7371741aa8_0_391"/>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rgbClr val="000000"/>
              </a:buClr>
              <a:buSzPts val="1200"/>
              <a:buFont typeface="Arial"/>
              <a:buNone/>
            </a:pPr>
            <a:fld id="{00000000-1234-1234-1234-123412341234}" type="slidenum">
              <a:rPr lang="en-US"/>
              <a:t>5</a:t>
            </a:fld>
            <a:endParaRPr/>
          </a:p>
        </p:txBody>
      </p:sp>
      <p:pic>
        <p:nvPicPr>
          <p:cNvPr id="184" name="Google Shape;184;g7371741aa8_0_391" descr="Orange and yellow smiley sun the logo for welcome and warm up in the lessons"/>
          <p:cNvPicPr preferRelativeResize="0"/>
          <p:nvPr/>
        </p:nvPicPr>
        <p:blipFill rotWithShape="1">
          <a:blip r:embed="rId3">
            <a:alphaModFix/>
          </a:blip>
          <a:srcRect/>
          <a:stretch/>
        </p:blipFill>
        <p:spPr>
          <a:xfrm>
            <a:off x="7937525" y="195464"/>
            <a:ext cx="1050588" cy="1097281"/>
          </a:xfrm>
          <a:prstGeom prst="rect">
            <a:avLst/>
          </a:prstGeom>
          <a:noFill/>
          <a:ln>
            <a:noFill/>
          </a:ln>
          <a:effectLst>
            <a:outerShdw blurRad="50800" dist="38100" dir="2700000" algn="tl" rotWithShape="0">
              <a:srgbClr val="000000">
                <a:alpha val="40000"/>
              </a:srgbClr>
            </a:outerShdw>
          </a:effectLst>
        </p:spPr>
      </p:pic>
    </p:spTree>
  </p:cSld>
  <p:clrMapOvr>
    <a:masterClrMapping/>
  </p:clrMapOvr>
  <p:transition>
    <p:fade thruBlk="1"/>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g7373cc9f06_0_515"/>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t>6</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78" name="Google Shape;178;g7373cc9f06_0_515" descr="Lyrics for Here We are Together">
            <a:hlinkClick r:id="rId3"/>
          </p:cNvPr>
          <p:cNvPicPr preferRelativeResize="0"/>
          <p:nvPr/>
        </p:nvPicPr>
        <p:blipFill rotWithShape="1">
          <a:blip r:embed="rId4">
            <a:alphaModFix/>
          </a:blip>
          <a:srcRect b="15812"/>
          <a:stretch/>
        </p:blipFill>
        <p:spPr>
          <a:xfrm>
            <a:off x="1591166" y="418773"/>
            <a:ext cx="5320380" cy="4180187"/>
          </a:xfrm>
          <a:prstGeom prst="rect">
            <a:avLst/>
          </a:prstGeom>
          <a:noFill/>
          <a:ln>
            <a:noFill/>
          </a:ln>
          <a:effectLst>
            <a:outerShdw blurRad="50800" dist="38100" dir="2700000" algn="tl" rotWithShape="0">
              <a:prstClr val="black">
                <a:alpha val="40000"/>
              </a:prstClr>
            </a:outerShdw>
          </a:effectLst>
        </p:spPr>
      </p:pic>
      <p:pic>
        <p:nvPicPr>
          <p:cNvPr id="180" name="Google Shape;180;g7373cc9f06_0_515" descr="A purple bird perched on a tree branch singing the logo used to introduce a song in the lessons"/>
          <p:cNvPicPr preferRelativeResize="0"/>
          <p:nvPr/>
        </p:nvPicPr>
        <p:blipFill rotWithShape="1">
          <a:blip r:embed="rId5">
            <a:alphaModFix/>
          </a:blip>
          <a:srcRect/>
          <a:stretch/>
        </p:blipFill>
        <p:spPr>
          <a:xfrm>
            <a:off x="7517690" y="194086"/>
            <a:ext cx="945918" cy="1038203"/>
          </a:xfrm>
          <a:prstGeom prst="rect">
            <a:avLst/>
          </a:prstGeom>
          <a:noFill/>
          <a:ln>
            <a:noFill/>
          </a:ln>
        </p:spPr>
      </p:pic>
      <p:sp>
        <p:nvSpPr>
          <p:cNvPr id="2" name="Action Button: Sound 1">
            <a:hlinkClick r:id="rId3" highlightClick="1"/>
            <a:extLst>
              <a:ext uri="{FF2B5EF4-FFF2-40B4-BE49-F238E27FC236}">
                <a16:creationId xmlns:a16="http://schemas.microsoft.com/office/drawing/2014/main" id="{71FE134B-8F72-4FDA-97AF-EC4B34BEB907}"/>
              </a:ext>
            </a:extLst>
          </p:cNvPr>
          <p:cNvSpPr/>
          <p:nvPr/>
        </p:nvSpPr>
        <p:spPr>
          <a:xfrm>
            <a:off x="7517690" y="3836257"/>
            <a:ext cx="666572" cy="762703"/>
          </a:xfrm>
          <a:prstGeom prst="actionButtonSound">
            <a:avLst/>
          </a:prstGeom>
          <a:solidFill>
            <a:srgbClr val="F2E9F4"/>
          </a:solidFill>
          <a:ln>
            <a:solidFill>
              <a:srgbClr val="7443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Tree>
  </p:cSld>
  <p:clrMapOvr>
    <a:masterClrMapping/>
  </p:clrMapOvr>
  <p:transition>
    <p:fade thruBlk="1"/>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g7373cc9f06_0_609"/>
          <p:cNvSpPr txBox="1">
            <a:spLocks noGrp="1"/>
          </p:cNvSpPr>
          <p:nvPr>
            <p:ph type="title"/>
          </p:nvPr>
        </p:nvSpPr>
        <p:spPr>
          <a:xfrm>
            <a:off x="869149" y="530359"/>
            <a:ext cx="7666500"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a:t>Here We Are Together</a:t>
            </a:r>
            <a:endParaRPr/>
          </a:p>
          <a:p>
            <a:pPr marL="0" lvl="0" indent="0" algn="l" rtl="0">
              <a:lnSpc>
                <a:spcPct val="100000"/>
              </a:lnSpc>
              <a:spcBef>
                <a:spcPts val="0"/>
              </a:spcBef>
              <a:spcAft>
                <a:spcPts val="0"/>
              </a:spcAft>
              <a:buSzPts val="3600"/>
              <a:buNone/>
            </a:pPr>
            <a:endParaRPr/>
          </a:p>
        </p:txBody>
      </p:sp>
      <p:sp>
        <p:nvSpPr>
          <p:cNvPr id="186" name="Google Shape;186;g7373cc9f06_0_609"/>
          <p:cNvSpPr txBox="1">
            <a:spLocks noGrp="1"/>
          </p:cNvSpPr>
          <p:nvPr>
            <p:ph type="body" idx="1"/>
          </p:nvPr>
        </p:nvSpPr>
        <p:spPr>
          <a:xfrm>
            <a:off x="877463" y="1112108"/>
            <a:ext cx="7666500" cy="3520492"/>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600"/>
              </a:spcBef>
              <a:spcAft>
                <a:spcPts val="0"/>
              </a:spcAft>
              <a:buSzPts val="2000"/>
              <a:buNone/>
            </a:pPr>
            <a:r>
              <a:rPr lang="en-US" dirty="0"/>
              <a:t>All</a:t>
            </a:r>
            <a:r>
              <a:rPr lang="en-US" b="0" dirty="0"/>
              <a:t> </a:t>
            </a:r>
          </a:p>
          <a:p>
            <a:pPr marL="457200" lvl="1" indent="0">
              <a:spcBef>
                <a:spcPts val="600"/>
              </a:spcBef>
              <a:buNone/>
            </a:pPr>
            <a:r>
              <a:rPr lang="en-US" b="0" dirty="0"/>
              <a:t>Here we are together, together, together,</a:t>
            </a:r>
            <a:endParaRPr b="0" dirty="0"/>
          </a:p>
          <a:p>
            <a:pPr marL="457200" lvl="1" indent="0">
              <a:spcBef>
                <a:spcPts val="600"/>
              </a:spcBef>
              <a:buNone/>
            </a:pPr>
            <a:r>
              <a:rPr lang="en-US" b="0" dirty="0"/>
              <a:t>Here we are together, with our happy face.</a:t>
            </a:r>
            <a:endParaRPr b="0" dirty="0"/>
          </a:p>
          <a:p>
            <a:pPr marL="0" lvl="0" indent="0" algn="l" rtl="0">
              <a:lnSpc>
                <a:spcPct val="100000"/>
              </a:lnSpc>
              <a:spcBef>
                <a:spcPts val="600"/>
              </a:spcBef>
              <a:spcAft>
                <a:spcPts val="0"/>
              </a:spcAft>
              <a:buSzPts val="2000"/>
              <a:buNone/>
            </a:pPr>
            <a:r>
              <a:rPr lang="en-US" dirty="0"/>
              <a:t>Teacher</a:t>
            </a:r>
            <a:endParaRPr lang="en-US" b="0" dirty="0"/>
          </a:p>
          <a:p>
            <a:pPr marL="457200" lvl="1" indent="0">
              <a:spcBef>
                <a:spcPts val="600"/>
              </a:spcBef>
              <a:buNone/>
            </a:pPr>
            <a:r>
              <a:rPr lang="en-US" b="0" dirty="0"/>
              <a:t>There’s _________ and _________ and _________ and _________!</a:t>
            </a:r>
            <a:endParaRPr b="0" dirty="0"/>
          </a:p>
          <a:p>
            <a:pPr marL="0" lvl="0" indent="0" algn="l" rtl="0">
              <a:lnSpc>
                <a:spcPct val="100000"/>
              </a:lnSpc>
              <a:spcBef>
                <a:spcPts val="600"/>
              </a:spcBef>
              <a:spcAft>
                <a:spcPts val="0"/>
              </a:spcAft>
              <a:buSzPts val="2000"/>
              <a:buNone/>
            </a:pPr>
            <a:r>
              <a:rPr lang="en-US" dirty="0"/>
              <a:t>All</a:t>
            </a:r>
            <a:endParaRPr lang="en-US" b="0" dirty="0"/>
          </a:p>
          <a:p>
            <a:pPr marL="457200" lvl="1" indent="0">
              <a:spcBef>
                <a:spcPts val="600"/>
              </a:spcBef>
              <a:buNone/>
            </a:pPr>
            <a:r>
              <a:rPr lang="en-US" b="0" dirty="0"/>
              <a:t>Oh, here we are together in our happy place!</a:t>
            </a:r>
            <a:endParaRPr sz="2800" dirty="0"/>
          </a:p>
        </p:txBody>
      </p:sp>
      <p:sp>
        <p:nvSpPr>
          <p:cNvPr id="187" name="Google Shape;187;g7373cc9f06_0_609"/>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t>7</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8" name="Google Shape;188;g7373cc9f06_0_609" descr="A purple bird perched on a tree branch singing the logo used to introduce a song in the lessons"/>
          <p:cNvPicPr preferRelativeResize="0"/>
          <p:nvPr/>
        </p:nvPicPr>
        <p:blipFill rotWithShape="1">
          <a:blip r:embed="rId3">
            <a:alphaModFix/>
          </a:blip>
          <a:srcRect/>
          <a:stretch/>
        </p:blipFill>
        <p:spPr>
          <a:xfrm>
            <a:off x="7876614" y="302132"/>
            <a:ext cx="945918" cy="1038203"/>
          </a:xfrm>
          <a:prstGeom prst="rect">
            <a:avLst/>
          </a:prstGeom>
          <a:noFill/>
          <a:ln>
            <a:noFill/>
          </a:ln>
        </p:spPr>
      </p:pic>
      <p:sp>
        <p:nvSpPr>
          <p:cNvPr id="6" name="Action Button: Sound 5">
            <a:hlinkClick r:id="rId4" highlightClick="1"/>
            <a:extLst>
              <a:ext uri="{FF2B5EF4-FFF2-40B4-BE49-F238E27FC236}">
                <a16:creationId xmlns:a16="http://schemas.microsoft.com/office/drawing/2014/main" id="{4656C2B8-F626-43A0-AEDC-722CB1B7E8E8}"/>
              </a:ext>
            </a:extLst>
          </p:cNvPr>
          <p:cNvSpPr/>
          <p:nvPr/>
        </p:nvSpPr>
        <p:spPr>
          <a:xfrm>
            <a:off x="7939734" y="3850438"/>
            <a:ext cx="666572" cy="762703"/>
          </a:xfrm>
          <a:prstGeom prst="actionButtonSound">
            <a:avLst/>
          </a:prstGeom>
          <a:solidFill>
            <a:srgbClr val="F2E9F4"/>
          </a:solidFill>
          <a:ln>
            <a:solidFill>
              <a:srgbClr val="7443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Tree>
  </p:cSld>
  <p:clrMapOvr>
    <a:masterClrMapping/>
  </p:clrMapOvr>
  <p:transition>
    <p:fade thruBlk="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5"/>
          <p:cNvSpPr txBox="1">
            <a:spLocks noGrp="1"/>
          </p:cNvSpPr>
          <p:nvPr>
            <p:ph type="title"/>
          </p:nvPr>
        </p:nvSpPr>
        <p:spPr>
          <a:xfrm>
            <a:off x="734477" y="-201465"/>
            <a:ext cx="7540471" cy="1646224"/>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Review</a:t>
            </a:r>
            <a:endParaRPr dirty="0"/>
          </a:p>
        </p:txBody>
      </p:sp>
      <p:sp>
        <p:nvSpPr>
          <p:cNvPr id="206" name="Google Shape;206;p5"/>
          <p:cNvSpPr txBox="1">
            <a:spLocks noGrp="1"/>
          </p:cNvSpPr>
          <p:nvPr>
            <p:ph type="body" idx="1"/>
          </p:nvPr>
        </p:nvSpPr>
        <p:spPr>
          <a:xfrm>
            <a:off x="308757" y="855023"/>
            <a:ext cx="3981965" cy="3748492"/>
          </a:xfrm>
          <a:prstGeom prst="rect">
            <a:avLst/>
          </a:prstGeom>
          <a:noFill/>
          <a:ln>
            <a:noFill/>
          </a:ln>
        </p:spPr>
        <p:txBody>
          <a:bodyPr spcFirstLastPara="1" wrap="square" lIns="91425" tIns="91425" rIns="91425" bIns="91425" anchor="ctr" anchorCtr="0">
            <a:normAutofit fontScale="92500" lnSpcReduction="20000"/>
          </a:bodyPr>
          <a:lstStyle/>
          <a:p>
            <a:pPr marL="342900" lvl="0" indent="-342900" algn="l" rtl="0">
              <a:spcBef>
                <a:spcPts val="0"/>
              </a:spcBef>
              <a:spcAft>
                <a:spcPts val="0"/>
              </a:spcAft>
              <a:buSzPts val="2000"/>
              <a:buChar char="▪"/>
            </a:pPr>
            <a:r>
              <a:rPr lang="en-US" sz="2800" dirty="0"/>
              <a:t>Who did you help this week?</a:t>
            </a:r>
            <a:endParaRPr lang="en-US" sz="1400" dirty="0"/>
          </a:p>
          <a:p>
            <a:pPr marL="342900" lvl="0" indent="-342900" algn="l" rtl="0">
              <a:spcBef>
                <a:spcPts val="0"/>
              </a:spcBef>
              <a:spcAft>
                <a:spcPts val="0"/>
              </a:spcAft>
              <a:buSzPts val="2000"/>
              <a:buChar char="▪"/>
            </a:pPr>
            <a:endParaRPr sz="2800" dirty="0"/>
          </a:p>
          <a:p>
            <a:pPr marL="342900" lvl="0" indent="-342900" algn="l" rtl="0">
              <a:spcBef>
                <a:spcPts val="0"/>
              </a:spcBef>
              <a:spcAft>
                <a:spcPts val="0"/>
              </a:spcAft>
              <a:buSzPts val="2000"/>
              <a:buChar char="▪"/>
            </a:pPr>
            <a:r>
              <a:rPr lang="en-US" sz="2800" dirty="0"/>
              <a:t>What is a “right”?</a:t>
            </a:r>
            <a:endParaRPr lang="en-US" sz="1400" dirty="0"/>
          </a:p>
          <a:p>
            <a:pPr marL="342900" lvl="0" indent="-342900" algn="l" rtl="0">
              <a:spcBef>
                <a:spcPts val="0"/>
              </a:spcBef>
              <a:spcAft>
                <a:spcPts val="0"/>
              </a:spcAft>
              <a:buSzPts val="2000"/>
              <a:buChar char="▪"/>
            </a:pPr>
            <a:endParaRPr sz="2800" dirty="0"/>
          </a:p>
          <a:p>
            <a:pPr marL="342900" lvl="0" indent="-342900" algn="l" rtl="0">
              <a:spcBef>
                <a:spcPts val="0"/>
              </a:spcBef>
              <a:spcAft>
                <a:spcPts val="0"/>
              </a:spcAft>
              <a:buSzPts val="2000"/>
              <a:buChar char="▪"/>
            </a:pPr>
            <a:r>
              <a:rPr lang="en-US" sz="2800" dirty="0"/>
              <a:t>What is the name of the important document we talked about?</a:t>
            </a:r>
            <a:endParaRPr lang="en-US" sz="1400" dirty="0"/>
          </a:p>
          <a:p>
            <a:pPr marL="0" lvl="0" indent="0" algn="l" rtl="0">
              <a:spcBef>
                <a:spcPts val="0"/>
              </a:spcBef>
              <a:spcAft>
                <a:spcPts val="0"/>
              </a:spcAft>
              <a:buSzPts val="2000"/>
              <a:buNone/>
            </a:pPr>
            <a:r>
              <a:rPr lang="en-US" sz="2800" dirty="0"/>
              <a:t> </a:t>
            </a:r>
            <a:endParaRPr sz="2800" dirty="0"/>
          </a:p>
        </p:txBody>
      </p:sp>
      <p:sp>
        <p:nvSpPr>
          <p:cNvPr id="207" name="Google Shape;207;p5"/>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t>8</a:t>
            </a:fld>
            <a:endParaRPr sz="900"/>
          </a:p>
        </p:txBody>
      </p:sp>
      <p:pic>
        <p:nvPicPr>
          <p:cNvPr id="208" name="Google Shape;208;p5" descr="A Small green checkmark in a box the icon used to indicate a review throughout the presentation"/>
          <p:cNvPicPr preferRelativeResize="0"/>
          <p:nvPr/>
        </p:nvPicPr>
        <p:blipFill rotWithShape="1">
          <a:blip r:embed="rId3">
            <a:alphaModFix/>
          </a:blip>
          <a:srcRect/>
          <a:stretch/>
        </p:blipFill>
        <p:spPr>
          <a:xfrm>
            <a:off x="7680491" y="192135"/>
            <a:ext cx="1188720" cy="1286024"/>
          </a:xfrm>
          <a:prstGeom prst="rect">
            <a:avLst/>
          </a:prstGeom>
          <a:noFill/>
          <a:ln>
            <a:noFill/>
          </a:ln>
        </p:spPr>
      </p:pic>
      <p:pic>
        <p:nvPicPr>
          <p:cNvPr id="8" name="Google Shape;246;g82aa7970e3_1_4">
            <a:extLst>
              <a:ext uri="{FF2B5EF4-FFF2-40B4-BE49-F238E27FC236}">
                <a16:creationId xmlns:a16="http://schemas.microsoft.com/office/drawing/2014/main" id="{8940D253-923F-4A7E-997A-946C05EC554B}"/>
              </a:ext>
            </a:extLst>
          </p:cNvPr>
          <p:cNvPicPr preferRelativeResize="0">
            <a:picLocks noChangeAspect="1"/>
          </p:cNvPicPr>
          <p:nvPr/>
        </p:nvPicPr>
        <p:blipFill rotWithShape="1">
          <a:blip r:embed="rId4">
            <a:clrChange>
              <a:clrFrom>
                <a:srgbClr val="FFFFFF"/>
              </a:clrFrom>
              <a:clrTo>
                <a:srgbClr val="FFFFFF">
                  <a:alpha val="0"/>
                </a:srgbClr>
              </a:clrTo>
            </a:clrChange>
            <a:alphaModFix/>
          </a:blip>
          <a:srcRect l="4480" t="3106" r="6137" b="31590"/>
          <a:stretch/>
        </p:blipFill>
        <p:spPr>
          <a:xfrm>
            <a:off x="4169444" y="1021796"/>
            <a:ext cx="3298187" cy="3193944"/>
          </a:xfrm>
          <a:prstGeom prst="rect">
            <a:avLst/>
          </a:prstGeom>
          <a:noFill/>
          <a:ln>
            <a:noFill/>
          </a:ln>
          <a:effectLst>
            <a:outerShdw blurRad="50800" dist="38100" dir="2700000" algn="tl" rotWithShape="0">
              <a:prstClr val="black">
                <a:alpha val="40000"/>
              </a:prstClr>
            </a:outerShdw>
          </a:effectLst>
        </p:spPr>
      </p:pic>
    </p:spTree>
  </p:cSld>
  <p:clrMapOvr>
    <a:masterClrMapping/>
  </p:clrMapOvr>
  <p:transition>
    <p:fade thruBlk="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9"/>
          <p:cNvSpPr txBox="1">
            <a:spLocks noGrp="1"/>
          </p:cNvSpPr>
          <p:nvPr>
            <p:ph type="title"/>
          </p:nvPr>
        </p:nvSpPr>
        <p:spPr>
          <a:xfrm>
            <a:off x="869149" y="530359"/>
            <a:ext cx="7666413"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a:t>Learning Points</a:t>
            </a:r>
            <a:endParaRPr/>
          </a:p>
        </p:txBody>
      </p:sp>
      <p:sp>
        <p:nvSpPr>
          <p:cNvPr id="174" name="Google Shape;174;p9"/>
          <p:cNvSpPr txBox="1">
            <a:spLocks noGrp="1"/>
          </p:cNvSpPr>
          <p:nvPr>
            <p:ph type="body" idx="1"/>
          </p:nvPr>
        </p:nvSpPr>
        <p:spPr>
          <a:xfrm>
            <a:off x="877463" y="1524000"/>
            <a:ext cx="3657600" cy="3108722"/>
          </a:xfrm>
          <a:prstGeom prst="rect">
            <a:avLst/>
          </a:prstGeom>
          <a:noFill/>
          <a:ln>
            <a:noFill/>
          </a:ln>
        </p:spPr>
        <p:txBody>
          <a:bodyPr spcFirstLastPara="1" wrap="square" lIns="91425" tIns="91425" rIns="91425" bIns="91425" anchor="t" anchorCtr="0">
            <a:normAutofit lnSpcReduction="10000"/>
          </a:bodyPr>
          <a:lstStyle/>
          <a:p>
            <a:pPr marL="342900">
              <a:spcBef>
                <a:spcPts val="600"/>
              </a:spcBef>
              <a:buSzPts val="2400"/>
            </a:pPr>
            <a:r>
              <a:rPr lang="en-US"/>
              <a:t>We need human rights for children to live in freedom and safety.</a:t>
            </a:r>
            <a:endParaRPr/>
          </a:p>
          <a:p>
            <a:pPr marL="342900">
              <a:spcBef>
                <a:spcPts val="600"/>
              </a:spcBef>
              <a:buSzPts val="2400"/>
            </a:pPr>
            <a:endParaRPr/>
          </a:p>
          <a:p>
            <a:pPr marL="342900">
              <a:spcBef>
                <a:spcPts val="600"/>
              </a:spcBef>
              <a:buSzPts val="2400"/>
            </a:pPr>
            <a:r>
              <a:rPr lang="en-US"/>
              <a:t>Human needs and human rights are connected.</a:t>
            </a:r>
            <a:endParaRPr/>
          </a:p>
        </p:txBody>
      </p:sp>
      <p:pic>
        <p:nvPicPr>
          <p:cNvPr id="175" name="Google Shape;175;p9" descr="Five stick figure children holding star"/>
          <p:cNvPicPr preferRelativeResize="0">
            <a:picLocks noGrp="1"/>
          </p:cNvPicPr>
          <p:nvPr>
            <p:ph type="body" idx="2"/>
          </p:nvPr>
        </p:nvPicPr>
        <p:blipFill rotWithShape="1">
          <a:blip r:embed="rId3">
            <a:alphaModFix/>
          </a:blip>
          <a:srcRect/>
          <a:stretch/>
        </p:blipFill>
        <p:spPr>
          <a:xfrm>
            <a:off x="4877963" y="1715905"/>
            <a:ext cx="3657600" cy="2724911"/>
          </a:xfrm>
          <a:prstGeom prst="rect">
            <a:avLst/>
          </a:prstGeom>
          <a:noFill/>
          <a:ln>
            <a:noFill/>
          </a:ln>
        </p:spPr>
      </p:pic>
      <p:sp>
        <p:nvSpPr>
          <p:cNvPr id="176" name="Google Shape;176;p9"/>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t>9</a:t>
            </a:fld>
            <a:endParaRPr sz="900"/>
          </a:p>
        </p:txBody>
      </p:sp>
    </p:spTree>
  </p:cSld>
  <p:clrMapOvr>
    <a:masterClrMapping/>
  </p:clrMapOvr>
  <p:transition>
    <p:fade thruBlk="1"/>
  </p:transition>
</p:sld>
</file>

<file path=ppt/theme/theme1.xml><?xml version="1.0" encoding="utf-8"?>
<a:theme xmlns:a="http://schemas.openxmlformats.org/drawingml/2006/main" name="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5695</TotalTime>
  <Words>2283</Words>
  <Application>Microsoft Macintosh PowerPoint</Application>
  <PresentationFormat>On-screen Show (16:9)</PresentationFormat>
  <Paragraphs>249</Paragraphs>
  <Slides>23</Slides>
  <Notes>22</Notes>
  <HiddenSlides>0</HiddenSlides>
  <MMClips>0</MMClips>
  <ScaleCrop>false</ScaleCrop>
  <HeadingPairs>
    <vt:vector size="6" baseType="variant">
      <vt:variant>
        <vt:lpstr>Fonts Used</vt:lpstr>
      </vt:variant>
      <vt:variant>
        <vt:i4>4</vt:i4>
      </vt:variant>
      <vt:variant>
        <vt:lpstr>Theme</vt:lpstr>
      </vt:variant>
      <vt:variant>
        <vt:i4>5</vt:i4>
      </vt:variant>
      <vt:variant>
        <vt:lpstr>Slide Titles</vt:lpstr>
      </vt:variant>
      <vt:variant>
        <vt:i4>23</vt:i4>
      </vt:variant>
    </vt:vector>
  </HeadingPairs>
  <TitlesOfParts>
    <vt:vector size="32" baseType="lpstr">
      <vt:lpstr>Arial</vt:lpstr>
      <vt:lpstr>Open Sans ExtraBold</vt:lpstr>
      <vt:lpstr>Work Sans</vt:lpstr>
      <vt:lpstr>Noto Sans Symbols</vt:lpstr>
      <vt:lpstr>Jacquenetta template</vt:lpstr>
      <vt:lpstr>1_Jacquenetta template</vt:lpstr>
      <vt:lpstr>2_Jacquenetta template</vt:lpstr>
      <vt:lpstr>3_Jacquenetta template</vt:lpstr>
      <vt:lpstr>4_Jacquenetta template</vt:lpstr>
      <vt:lpstr>PowerPoint Presentation</vt:lpstr>
      <vt:lpstr>PowerPoint Presentation</vt:lpstr>
      <vt:lpstr>PowerPoint Presentation</vt:lpstr>
      <vt:lpstr>I Have Rights  Lesson 2A</vt:lpstr>
      <vt:lpstr>Welcome and Warm Up</vt:lpstr>
      <vt:lpstr>PowerPoint Presentation</vt:lpstr>
      <vt:lpstr>Here We Are Together </vt:lpstr>
      <vt:lpstr>Review</vt:lpstr>
      <vt:lpstr>Learning Points</vt:lpstr>
      <vt:lpstr>Introduction</vt:lpstr>
      <vt:lpstr>“A Pet for JoZy, the Red-Haired Joey” </vt:lpstr>
      <vt:lpstr>PowerPoint Presentation</vt:lpstr>
      <vt:lpstr>PowerPoint Presentation</vt:lpstr>
      <vt:lpstr>PowerPoint Presentation</vt:lpstr>
      <vt:lpstr>Develop &amp; Discuss</vt:lpstr>
      <vt:lpstr>Conclusion</vt:lpstr>
      <vt:lpstr>Challenge </vt:lpstr>
      <vt:lpstr>PowerPoint Presentation</vt:lpstr>
      <vt:lpstr>References</vt:lpstr>
      <vt:lpstr>Resources</vt:lpstr>
      <vt:lpstr>Resources</vt:lpstr>
      <vt:lpstr>Resources</vt:lpstr>
      <vt:lpstr>I Have Rights!  Lesson 2A</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 Have Rights!  Lesson 2A</dc:title>
  <dc:creator>Randall Haws</dc:creator>
  <cp:lastModifiedBy>Cynthia Neider</cp:lastModifiedBy>
  <cp:revision>13</cp:revision>
  <dcterms:created xsi:type="dcterms:W3CDTF">2020-03-25T22:36:01Z</dcterms:created>
  <dcterms:modified xsi:type="dcterms:W3CDTF">2020-06-10T05:24:27Z</dcterms:modified>
</cp:coreProperties>
</file>